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558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910" autoAdjust="0"/>
  </p:normalViewPr>
  <p:slideViewPr>
    <p:cSldViewPr>
      <p:cViewPr varScale="1">
        <p:scale>
          <a:sx n="87" d="100"/>
          <a:sy n="87" d="100"/>
        </p:scale>
        <p:origin x="69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281497A-0E59-48DB-A592-E2E903998AEB}" type="datetimeFigureOut">
              <a:rPr lang="he-IL" smtClean="0"/>
              <a:t>ח'/אייר/תשע"ט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2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3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27A877D-A40A-4199-842F-DF4093817A9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853836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4E5E2557-D0FD-4268-8840-0CFD98A254B7}" type="datetimeFigureOut">
              <a:rPr lang="he-IL" smtClean="0"/>
              <a:t>ח'/אייר/תשע"ט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BB4FE5F9-B021-47EB-A39F-9005E9F1DE6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95694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/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/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45E63-BBC8-4BA6-B9C6-1F92EE913531}" type="datetime1">
              <a:rPr lang="en-US" smtClean="0">
                <a:solidFill>
                  <a:srgbClr val="073E87"/>
                </a:solidFill>
              </a:rPr>
              <a:t>5/13/2019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073E87"/>
                </a:solidFill>
              </a:rPr>
              <a:t>JCT-Lev Academic Center- NEPTUNE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1591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63596-B1B3-4772-9865-D44D5BCAB4AC}" type="datetime1">
              <a:rPr lang="en-US" smtClean="0">
                <a:solidFill>
                  <a:srgbClr val="073E87"/>
                </a:solidFill>
              </a:rPr>
              <a:t>5/13/2019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073E87"/>
                </a:solidFill>
              </a:rPr>
              <a:t>JCT-Lev Academic Center- NEPTUNE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8744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17F10-394B-4C02-BB6C-89B328BEA428}" type="datetime1">
              <a:rPr lang="en-US" smtClean="0">
                <a:solidFill>
                  <a:srgbClr val="073E87"/>
                </a:solidFill>
              </a:rPr>
              <a:t>5/13/2019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073E87"/>
                </a:solidFill>
              </a:rPr>
              <a:t>JCT-Lev Academic Center- NEPTUNE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/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/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6982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46C653-126E-45B1-824A-032B0FF359D6}" type="datetime1">
              <a:rPr lang="en-US" smtClean="0">
                <a:solidFill>
                  <a:srgbClr val="073E87"/>
                </a:solidFill>
              </a:rPr>
              <a:t>5/13/2019</a:t>
            </a:fld>
            <a:endParaRPr lang="en-GB">
              <a:solidFill>
                <a:srgbClr val="073E87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73E87"/>
                </a:solidFill>
              </a:rPr>
              <a:t>JCT-Lev Academic Center- NEPTUNE</a:t>
            </a:r>
            <a:endParaRPr lang="en-GB">
              <a:solidFill>
                <a:srgbClr val="073E87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BF8615-3944-4E53-B78E-E8EDF38526F9}" type="slidenum">
              <a:rPr lang="en-GB">
                <a:solidFill>
                  <a:srgbClr val="073E87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620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09167-9177-4F90-84F9-10794A29785C}" type="datetime1">
              <a:rPr lang="en-US" smtClean="0">
                <a:solidFill>
                  <a:srgbClr val="073E87"/>
                </a:solidFill>
              </a:rPr>
              <a:t>5/13/2019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073E87"/>
                </a:solidFill>
              </a:rPr>
              <a:t>JCT-Lev Academic Center- NEPTUNE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30375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3FCEE-7CCF-4A37-BABE-1A7B39F172C6}" type="datetime1">
              <a:rPr lang="en-US" smtClean="0">
                <a:solidFill>
                  <a:srgbClr val="073E87"/>
                </a:solidFill>
              </a:rPr>
              <a:t>5/13/2019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073E87"/>
                </a:solidFill>
              </a:rPr>
              <a:t>JCT-Lev Academic Center- NEPTUNE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623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F2A4D-7B5F-4B81-A598-A3FF96B4D2CE}" type="datetime1">
              <a:rPr lang="en-US" smtClean="0">
                <a:solidFill>
                  <a:srgbClr val="073E87"/>
                </a:solidFill>
              </a:rPr>
              <a:t>5/13/2019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073E87"/>
                </a:solidFill>
              </a:rPr>
              <a:t>JCT-Lev Academic Center- NEPTUNE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63082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97CC5-8A1E-4962-B48E-B27C24FFB8F0}" type="datetime1">
              <a:rPr lang="en-US" smtClean="0">
                <a:solidFill>
                  <a:srgbClr val="073E87"/>
                </a:solidFill>
              </a:rPr>
              <a:t>5/13/2019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073E87"/>
                </a:solidFill>
              </a:rPr>
              <a:t>JCT-Lev Academic Center- NEPTUNE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3805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113E-BB07-4192-91EB-D45D5AB7967C}" type="datetime1">
              <a:rPr lang="en-US" smtClean="0">
                <a:solidFill>
                  <a:srgbClr val="073E87"/>
                </a:solidFill>
              </a:rPr>
              <a:t>5/13/2019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073E87"/>
                </a:solidFill>
              </a:rPr>
              <a:t>JCT-Lev Academic Center- NEPTUNE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673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/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/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6894F-7961-43BD-84E1-2EC166F19705}" type="datetime1">
              <a:rPr lang="en-US" smtClean="0">
                <a:solidFill>
                  <a:srgbClr val="073E87"/>
                </a:solidFill>
              </a:rPr>
              <a:t>5/13/2019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073E87"/>
                </a:solidFill>
              </a:rPr>
              <a:t>JCT-Lev Academic Center- NEPTUNE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6970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F75BD-F7C8-4B9A-BFAE-9244C024EA73}" type="datetime1">
              <a:rPr lang="en-US" smtClean="0">
                <a:solidFill>
                  <a:srgbClr val="073E87"/>
                </a:solidFill>
              </a:rPr>
              <a:t>5/13/2019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073E87"/>
                </a:solidFill>
              </a:rPr>
              <a:t>JCT-Lev Academic Center- NEPTUNE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/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/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026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/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/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8DEED-A876-40BC-BCE3-06386C421957}" type="datetime1">
              <a:rPr lang="en-US" smtClean="0">
                <a:solidFill>
                  <a:srgbClr val="073E87"/>
                </a:solidFill>
              </a:rPr>
              <a:t>5/13/2019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073E87"/>
                </a:solidFill>
              </a:rPr>
              <a:t>JCT-Lev Academic Center- NEPTUNE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6178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/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l" rtl="0"/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pPr rtl="0"/>
            <a:fld id="{5C2787A4-4234-4847-9326-670DA2639CA6}" type="datetime1">
              <a:rPr lang="en-US" smtClean="0">
                <a:solidFill>
                  <a:srgbClr val="073E87"/>
                </a:solidFill>
              </a:rPr>
              <a:t>5/13/2019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 rtl="0"/>
            <a:r>
              <a:rPr lang="en-US">
                <a:solidFill>
                  <a:srgbClr val="073E87"/>
                </a:solidFill>
              </a:rPr>
              <a:t>JCT-Lev Academic Center- NEPTUNE</a:t>
            </a:r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pPr rtl="0"/>
            <a:fld id="{687D7A59-36E2-48B9-B146-C1E59501F63F}" type="slidenum">
              <a:rPr lang="en-US" smtClean="0">
                <a:solidFill>
                  <a:srgbClr val="073E87"/>
                </a:solidFill>
              </a:rPr>
              <a:pPr rtl="0"/>
              <a:t>‹#›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3976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145231" y="6250169"/>
            <a:ext cx="2840018" cy="365125"/>
          </a:xfrm>
        </p:spPr>
        <p:txBody>
          <a:bodyPr/>
          <a:lstStyle/>
          <a:p>
            <a:r>
              <a:rPr lang="en-US">
                <a:solidFill>
                  <a:srgbClr val="073E87"/>
                </a:solidFill>
              </a:rPr>
              <a:t>Lev Academic Center- Ariel U. - Magnet NEPTUNE</a:t>
            </a:r>
          </a:p>
        </p:txBody>
      </p:sp>
      <p:sp>
        <p:nvSpPr>
          <p:cNvPr id="12" name="ענן 11"/>
          <p:cNvSpPr/>
          <p:nvPr/>
        </p:nvSpPr>
        <p:spPr>
          <a:xfrm>
            <a:off x="1449034" y="2178737"/>
            <a:ext cx="1829545" cy="998808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6" name="Straight Arrow Connector 7"/>
          <p:cNvCxnSpPr/>
          <p:nvPr/>
        </p:nvCxnSpPr>
        <p:spPr>
          <a:xfrm>
            <a:off x="1299128" y="2454413"/>
            <a:ext cx="0" cy="2781702"/>
          </a:xfrm>
          <a:prstGeom prst="straightConnector1">
            <a:avLst/>
          </a:prstGeom>
          <a:ln w="22225">
            <a:solidFill>
              <a:srgbClr val="00B0F0"/>
            </a:solidFill>
            <a:prstDash val="dash"/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תמונה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332" y="2351900"/>
            <a:ext cx="317343" cy="617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תמונה 2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0832" y="2329735"/>
            <a:ext cx="317343" cy="617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תמונה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2658" y="2338047"/>
            <a:ext cx="317343" cy="617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ברק 20"/>
          <p:cNvSpPr/>
          <p:nvPr/>
        </p:nvSpPr>
        <p:spPr>
          <a:xfrm rot="18895500">
            <a:off x="3424514" y="2488737"/>
            <a:ext cx="448748" cy="3242851"/>
          </a:xfrm>
          <a:prstGeom prst="lightningBol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ברק 21"/>
          <p:cNvSpPr/>
          <p:nvPr/>
        </p:nvSpPr>
        <p:spPr>
          <a:xfrm rot="18431090">
            <a:off x="4021944" y="2395139"/>
            <a:ext cx="369699" cy="2208695"/>
          </a:xfrm>
          <a:prstGeom prst="lightningBol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3" name="ברק 32"/>
          <p:cNvSpPr/>
          <p:nvPr/>
        </p:nvSpPr>
        <p:spPr>
          <a:xfrm rot="20678172">
            <a:off x="5275943" y="5515562"/>
            <a:ext cx="155165" cy="912920"/>
          </a:xfrm>
          <a:prstGeom prst="lightningBol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4" name="ברק 33"/>
          <p:cNvSpPr/>
          <p:nvPr/>
        </p:nvSpPr>
        <p:spPr>
          <a:xfrm rot="20678172">
            <a:off x="5347158" y="4097876"/>
            <a:ext cx="215160" cy="558253"/>
          </a:xfrm>
          <a:prstGeom prst="lightningBol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5" name="ברק 34"/>
          <p:cNvSpPr/>
          <p:nvPr/>
        </p:nvSpPr>
        <p:spPr>
          <a:xfrm rot="1801894">
            <a:off x="7157434" y="5762290"/>
            <a:ext cx="121853" cy="972487"/>
          </a:xfrm>
          <a:prstGeom prst="lightningBol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6" name="ברק 35"/>
          <p:cNvSpPr/>
          <p:nvPr/>
        </p:nvSpPr>
        <p:spPr>
          <a:xfrm rot="19019613">
            <a:off x="4304614" y="5254027"/>
            <a:ext cx="81528" cy="641399"/>
          </a:xfrm>
          <a:prstGeom prst="lightningBol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7" name="ברק 36"/>
          <p:cNvSpPr/>
          <p:nvPr/>
        </p:nvSpPr>
        <p:spPr>
          <a:xfrm rot="19019613">
            <a:off x="7206922" y="5265274"/>
            <a:ext cx="81528" cy="640013"/>
          </a:xfrm>
          <a:prstGeom prst="lightningBol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8" name="ברק 37"/>
          <p:cNvSpPr/>
          <p:nvPr/>
        </p:nvSpPr>
        <p:spPr>
          <a:xfrm rot="1801894">
            <a:off x="2768509" y="4766882"/>
            <a:ext cx="122729" cy="677416"/>
          </a:xfrm>
          <a:prstGeom prst="lightningBol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40" name="קבוצה 39"/>
          <p:cNvGrpSpPr/>
          <p:nvPr/>
        </p:nvGrpSpPr>
        <p:grpSpPr>
          <a:xfrm>
            <a:off x="357701" y="3026815"/>
            <a:ext cx="6579704" cy="792037"/>
            <a:chOff x="-1401776" y="3537592"/>
            <a:chExt cx="6579704" cy="792037"/>
          </a:xfrm>
        </p:grpSpPr>
        <p:sp>
          <p:nvSpPr>
            <p:cNvPr id="41" name="צורה חופשית 40"/>
            <p:cNvSpPr/>
            <p:nvPr/>
          </p:nvSpPr>
          <p:spPr>
            <a:xfrm>
              <a:off x="242371" y="3646583"/>
              <a:ext cx="4935557" cy="683046"/>
            </a:xfrm>
            <a:custGeom>
              <a:avLst/>
              <a:gdLst>
                <a:gd name="connsiteX0" fmla="*/ 0 w 4935557"/>
                <a:gd name="connsiteY0" fmla="*/ 683046 h 683046"/>
                <a:gd name="connsiteX1" fmla="*/ 1487277 w 4935557"/>
                <a:gd name="connsiteY1" fmla="*/ 231354 h 683046"/>
                <a:gd name="connsiteX2" fmla="*/ 3404212 w 4935557"/>
                <a:gd name="connsiteY2" fmla="*/ 396607 h 683046"/>
                <a:gd name="connsiteX3" fmla="*/ 4935557 w 4935557"/>
                <a:gd name="connsiteY3" fmla="*/ 0 h 6830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935557" h="683046">
                  <a:moveTo>
                    <a:pt x="0" y="683046"/>
                  </a:moveTo>
                  <a:cubicBezTo>
                    <a:pt x="459954" y="481070"/>
                    <a:pt x="919908" y="279094"/>
                    <a:pt x="1487277" y="231354"/>
                  </a:cubicBezTo>
                  <a:cubicBezTo>
                    <a:pt x="2054646" y="183614"/>
                    <a:pt x="2829499" y="435166"/>
                    <a:pt x="3404212" y="396607"/>
                  </a:cubicBezTo>
                  <a:cubicBezTo>
                    <a:pt x="3978925" y="358048"/>
                    <a:pt x="4457241" y="179024"/>
                    <a:pt x="4935557" y="0"/>
                  </a:cubicBezTo>
                </a:path>
              </a:pathLst>
            </a:custGeom>
            <a:noFill/>
            <a:ln w="28575">
              <a:solidFill>
                <a:srgbClr val="0070C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B050"/>
                </a:solidFill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-1401776" y="3537592"/>
              <a:ext cx="151216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0"/>
              <a:r>
                <a:rPr lang="en-US" b="1" dirty="0"/>
                <a:t>SouthBound interface</a:t>
              </a:r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85990" y="145287"/>
            <a:ext cx="88117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5B9BD5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en-US" sz="36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ireless </a:t>
            </a:r>
            <a:r>
              <a:rPr lang="en-US" sz="3600" b="1" dirty="0" smtClean="0">
                <a:solidFill>
                  <a:srgbClr val="5B9BD5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36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ontroller </a:t>
            </a:r>
            <a:r>
              <a:rPr lang="en-US" sz="3600" b="1" dirty="0" smtClean="0">
                <a:solidFill>
                  <a:srgbClr val="5B9BD5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36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lacement </a:t>
            </a:r>
            <a:r>
              <a:rPr lang="en-US" sz="3600" b="1" dirty="0" smtClean="0">
                <a:solidFill>
                  <a:srgbClr val="5B9BD5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36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roblem</a:t>
            </a:r>
          </a:p>
          <a:p>
            <a:pPr algn="ctr" rtl="0"/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LTE-U-Heterogeneous Networks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5" name="תמונה 5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2039" y="1279822"/>
            <a:ext cx="850106" cy="742950"/>
          </a:xfrm>
          <a:prstGeom prst="rect">
            <a:avLst/>
          </a:prstGeom>
        </p:spPr>
      </p:pic>
      <p:sp>
        <p:nvSpPr>
          <p:cNvPr id="46" name="ענן 11"/>
          <p:cNvSpPr/>
          <p:nvPr/>
        </p:nvSpPr>
        <p:spPr>
          <a:xfrm>
            <a:off x="5246564" y="2238793"/>
            <a:ext cx="1829544" cy="998808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pic>
        <p:nvPicPr>
          <p:cNvPr id="51" name="תמונה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6862" y="2411956"/>
            <a:ext cx="317343" cy="617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" name="תמונה 2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8363" y="2389791"/>
            <a:ext cx="317343" cy="617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" name="תמונה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0189" y="2398103"/>
            <a:ext cx="317343" cy="617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" name="ברק 19"/>
          <p:cNvSpPr/>
          <p:nvPr/>
        </p:nvSpPr>
        <p:spPr>
          <a:xfrm rot="2820111">
            <a:off x="4656877" y="2846985"/>
            <a:ext cx="585448" cy="2431088"/>
          </a:xfrm>
          <a:prstGeom prst="lightningBol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5" name="ברק 20"/>
          <p:cNvSpPr/>
          <p:nvPr/>
        </p:nvSpPr>
        <p:spPr>
          <a:xfrm rot="19872848">
            <a:off x="6064468" y="3027034"/>
            <a:ext cx="145522" cy="1063918"/>
          </a:xfrm>
          <a:prstGeom prst="lightningBol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6" name="ברק 21"/>
          <p:cNvSpPr/>
          <p:nvPr/>
        </p:nvSpPr>
        <p:spPr>
          <a:xfrm rot="19242352">
            <a:off x="7193578" y="2716725"/>
            <a:ext cx="193737" cy="1921426"/>
          </a:xfrm>
          <a:prstGeom prst="lightningBol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7" name="ברק 32"/>
          <p:cNvSpPr/>
          <p:nvPr/>
        </p:nvSpPr>
        <p:spPr>
          <a:xfrm rot="20678172">
            <a:off x="8214428" y="4726403"/>
            <a:ext cx="155165" cy="912920"/>
          </a:xfrm>
          <a:prstGeom prst="lightningBol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9" name="ברק 34"/>
          <p:cNvSpPr/>
          <p:nvPr/>
        </p:nvSpPr>
        <p:spPr>
          <a:xfrm rot="1801894">
            <a:off x="6379181" y="4318143"/>
            <a:ext cx="121852" cy="972488"/>
          </a:xfrm>
          <a:prstGeom prst="lightningBol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2" name="ברק 37"/>
          <p:cNvSpPr/>
          <p:nvPr/>
        </p:nvSpPr>
        <p:spPr>
          <a:xfrm rot="1801894">
            <a:off x="2163126" y="4607406"/>
            <a:ext cx="122729" cy="677416"/>
          </a:xfrm>
          <a:prstGeom prst="lightningBol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pic>
        <p:nvPicPr>
          <p:cNvPr id="84" name="Picture 8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5504" y="4377711"/>
            <a:ext cx="340471" cy="290077"/>
          </a:xfrm>
          <a:prstGeom prst="rect">
            <a:avLst/>
          </a:prstGeom>
        </p:spPr>
      </p:pic>
      <p:pic>
        <p:nvPicPr>
          <p:cNvPr id="85" name="Picture 8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6321" y="4049653"/>
            <a:ext cx="340471" cy="290077"/>
          </a:xfrm>
          <a:prstGeom prst="rect">
            <a:avLst/>
          </a:prstGeom>
        </p:spPr>
      </p:pic>
      <p:pic>
        <p:nvPicPr>
          <p:cNvPr id="86" name="Picture 8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2442" y="5075962"/>
            <a:ext cx="340471" cy="290077"/>
          </a:xfrm>
          <a:prstGeom prst="rect">
            <a:avLst/>
          </a:prstGeom>
        </p:spPr>
      </p:pic>
      <p:pic>
        <p:nvPicPr>
          <p:cNvPr id="91" name="Picture 9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6794" y="4278741"/>
            <a:ext cx="340471" cy="290077"/>
          </a:xfrm>
          <a:prstGeom prst="rect">
            <a:avLst/>
          </a:prstGeom>
        </p:spPr>
      </p:pic>
      <p:pic>
        <p:nvPicPr>
          <p:cNvPr id="76" name="תמונה 5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134" y="1345616"/>
            <a:ext cx="885825" cy="1000125"/>
          </a:xfrm>
          <a:prstGeom prst="rect">
            <a:avLst/>
          </a:prstGeom>
        </p:spPr>
      </p:pic>
      <p:pic>
        <p:nvPicPr>
          <p:cNvPr id="77" name="תמונה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9469" y="5124841"/>
            <a:ext cx="311645" cy="390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8" name="תמונה 2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9694" y="5414046"/>
            <a:ext cx="312485" cy="391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9" name="תמונה 3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1031" y="4420171"/>
            <a:ext cx="312485" cy="391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0" name="תמונה 3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0140" y="3726127"/>
            <a:ext cx="311645" cy="390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" name="תמונה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1841" y="5709675"/>
            <a:ext cx="189909" cy="4814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3" name="תמונה 3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3779" y="4624181"/>
            <a:ext cx="189908" cy="4814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7" name="קבוצה 106"/>
          <p:cNvGrpSpPr/>
          <p:nvPr/>
        </p:nvGrpSpPr>
        <p:grpSpPr>
          <a:xfrm>
            <a:off x="2885145" y="1618068"/>
            <a:ext cx="1511937" cy="685349"/>
            <a:chOff x="2885145" y="1618068"/>
            <a:chExt cx="1511937" cy="685349"/>
          </a:xfrm>
        </p:grpSpPr>
        <p:sp>
          <p:nvSpPr>
            <p:cNvPr id="108" name="ענן 107"/>
            <p:cNvSpPr/>
            <p:nvPr/>
          </p:nvSpPr>
          <p:spPr>
            <a:xfrm>
              <a:off x="2985249" y="1618068"/>
              <a:ext cx="1347924" cy="685349"/>
            </a:xfrm>
            <a:prstGeom prst="cloud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2885145" y="1654018"/>
              <a:ext cx="151193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0"/>
              <a:r>
                <a:rPr lang="en-US" sz="1600" b="1" dirty="0" smtClean="0"/>
                <a:t>Wi-Fi</a:t>
              </a:r>
            </a:p>
            <a:p>
              <a:pPr algn="ctr" rtl="0"/>
              <a:r>
                <a:rPr lang="en-US" sz="1600" b="1" dirty="0" smtClean="0"/>
                <a:t>Operator</a:t>
              </a:r>
              <a:endParaRPr lang="en-US" sz="1600" b="1" dirty="0"/>
            </a:p>
          </p:txBody>
        </p:sp>
      </p:grpSp>
      <p:grpSp>
        <p:nvGrpSpPr>
          <p:cNvPr id="110" name="קבוצה 109"/>
          <p:cNvGrpSpPr/>
          <p:nvPr/>
        </p:nvGrpSpPr>
        <p:grpSpPr>
          <a:xfrm>
            <a:off x="7270208" y="2387793"/>
            <a:ext cx="1511937" cy="685349"/>
            <a:chOff x="2885145" y="1618068"/>
            <a:chExt cx="1511937" cy="685349"/>
          </a:xfrm>
        </p:grpSpPr>
        <p:sp>
          <p:nvSpPr>
            <p:cNvPr id="111" name="ענן 110"/>
            <p:cNvSpPr/>
            <p:nvPr/>
          </p:nvSpPr>
          <p:spPr>
            <a:xfrm>
              <a:off x="2985249" y="1618068"/>
              <a:ext cx="1347924" cy="685349"/>
            </a:xfrm>
            <a:prstGeom prst="cloud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2885145" y="1654018"/>
              <a:ext cx="151193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0"/>
              <a:r>
                <a:rPr lang="en-US" sz="1600" b="1" dirty="0" smtClean="0"/>
                <a:t>LTE-U Operator </a:t>
              </a:r>
              <a:endParaRPr lang="en-US" sz="1600" b="1" dirty="0"/>
            </a:p>
          </p:txBody>
        </p:sp>
      </p:grpSp>
      <p:pic>
        <p:nvPicPr>
          <p:cNvPr id="73" name="תמונה 3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6829" y="6244673"/>
            <a:ext cx="189908" cy="4814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4" name="תמונה 3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7851" y="5386165"/>
            <a:ext cx="189908" cy="4814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5" name="תמונה 3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7532" y="6244673"/>
            <a:ext cx="189908" cy="4814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8" name="תמונה 3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4254" y="5052952"/>
            <a:ext cx="189908" cy="4814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9" name="תמונה 3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5895" y="5547091"/>
            <a:ext cx="189908" cy="4814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" name="תמונה 3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3365" y="5228266"/>
            <a:ext cx="189908" cy="4814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4" name="תמונה 3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0127" y="5270062"/>
            <a:ext cx="189908" cy="4814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" name="ברק 56"/>
          <p:cNvSpPr/>
          <p:nvPr/>
        </p:nvSpPr>
        <p:spPr>
          <a:xfrm rot="18431090" flipH="1">
            <a:off x="1961784" y="3054015"/>
            <a:ext cx="508920" cy="1165908"/>
          </a:xfrm>
          <a:prstGeom prst="lightningBol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8" name="ברק 57"/>
          <p:cNvSpPr/>
          <p:nvPr/>
        </p:nvSpPr>
        <p:spPr>
          <a:xfrm rot="18431090" flipH="1">
            <a:off x="2306607" y="2989883"/>
            <a:ext cx="668324" cy="1367277"/>
          </a:xfrm>
          <a:prstGeom prst="lightningBol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510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6122</TotalTime>
  <Words>21</Words>
  <Application>Microsoft Office PowerPoint</Application>
  <PresentationFormat>On-screen Show (4:3)</PresentationFormat>
  <Paragraphs>7</Paragraphs>
  <Slides>1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Candara</vt:lpstr>
      <vt:lpstr>Symbol</vt:lpstr>
      <vt:lpstr>Waveform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Philippe Ezran</dc:creator>
  <cp:lastModifiedBy>Yaakov Stein</cp:lastModifiedBy>
  <cp:revision>403</cp:revision>
  <dcterms:created xsi:type="dcterms:W3CDTF">2015-12-17T11:19:53Z</dcterms:created>
  <dcterms:modified xsi:type="dcterms:W3CDTF">2019-05-13T12:52:01Z</dcterms:modified>
</cp:coreProperties>
</file>