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48" r:id="rId6"/>
  </p:sldMasterIdLst>
  <p:notesMasterIdLst>
    <p:notesMasterId r:id="rId8"/>
  </p:notesMasterIdLst>
  <p:handoutMasterIdLst>
    <p:handoutMasterId r:id="rId9"/>
  </p:handoutMasterIdLst>
  <p:sldIdLst>
    <p:sldId id="256" r:id="rId7"/>
  </p:sldIdLst>
  <p:sldSz cx="32404050" cy="43205400"/>
  <p:notesSz cx="6858000" cy="9144000"/>
  <p:defaultTextStyle>
    <a:defPPr>
      <a:defRPr lang="he-IL"/>
    </a:defPPr>
    <a:lvl1pPr algn="r" defTabSz="4319588" rtl="1" fontAlgn="base">
      <a:spcBef>
        <a:spcPct val="0"/>
      </a:spcBef>
      <a:spcAft>
        <a:spcPct val="0"/>
      </a:spcAft>
      <a:defRPr sz="8500" kern="1200">
        <a:solidFill>
          <a:schemeClr val="tx1"/>
        </a:solidFill>
        <a:latin typeface="Arial" panose="020B0604020202020204" pitchFamily="34" charset="0"/>
        <a:ea typeface="+mn-ea"/>
        <a:cs typeface="Arial" panose="020B0604020202020204" pitchFamily="34" charset="0"/>
      </a:defRPr>
    </a:lvl1pPr>
    <a:lvl2pPr marL="2159000" indent="-1701800" algn="r" defTabSz="4319588" rtl="1" fontAlgn="base">
      <a:spcBef>
        <a:spcPct val="0"/>
      </a:spcBef>
      <a:spcAft>
        <a:spcPct val="0"/>
      </a:spcAft>
      <a:defRPr sz="8500" kern="1200">
        <a:solidFill>
          <a:schemeClr val="tx1"/>
        </a:solidFill>
        <a:latin typeface="Arial" panose="020B0604020202020204" pitchFamily="34" charset="0"/>
        <a:ea typeface="+mn-ea"/>
        <a:cs typeface="Arial" panose="020B0604020202020204" pitchFamily="34" charset="0"/>
      </a:defRPr>
    </a:lvl2pPr>
    <a:lvl3pPr marL="4319588" indent="-3405188" algn="r" defTabSz="4319588" rtl="1" fontAlgn="base">
      <a:spcBef>
        <a:spcPct val="0"/>
      </a:spcBef>
      <a:spcAft>
        <a:spcPct val="0"/>
      </a:spcAft>
      <a:defRPr sz="8500" kern="1200">
        <a:solidFill>
          <a:schemeClr val="tx1"/>
        </a:solidFill>
        <a:latin typeface="Arial" panose="020B0604020202020204" pitchFamily="34" charset="0"/>
        <a:ea typeface="+mn-ea"/>
        <a:cs typeface="Arial" panose="020B0604020202020204" pitchFamily="34" charset="0"/>
      </a:defRPr>
    </a:lvl3pPr>
    <a:lvl4pPr marL="6480175" indent="-5108575" algn="r" defTabSz="4319588" rtl="1" fontAlgn="base">
      <a:spcBef>
        <a:spcPct val="0"/>
      </a:spcBef>
      <a:spcAft>
        <a:spcPct val="0"/>
      </a:spcAft>
      <a:defRPr sz="8500" kern="1200">
        <a:solidFill>
          <a:schemeClr val="tx1"/>
        </a:solidFill>
        <a:latin typeface="Arial" panose="020B0604020202020204" pitchFamily="34" charset="0"/>
        <a:ea typeface="+mn-ea"/>
        <a:cs typeface="Arial" panose="020B0604020202020204" pitchFamily="34" charset="0"/>
      </a:defRPr>
    </a:lvl4pPr>
    <a:lvl5pPr marL="8640763" indent="-6811963" algn="r" defTabSz="4319588" rtl="1" fontAlgn="base">
      <a:spcBef>
        <a:spcPct val="0"/>
      </a:spcBef>
      <a:spcAft>
        <a:spcPct val="0"/>
      </a:spcAft>
      <a:defRPr sz="8500" kern="1200">
        <a:solidFill>
          <a:schemeClr val="tx1"/>
        </a:solidFill>
        <a:latin typeface="Arial" panose="020B0604020202020204" pitchFamily="34" charset="0"/>
        <a:ea typeface="+mn-ea"/>
        <a:cs typeface="Arial" panose="020B0604020202020204" pitchFamily="34" charset="0"/>
      </a:defRPr>
    </a:lvl5pPr>
    <a:lvl6pPr marL="2286000" algn="r" defTabSz="914400" rtl="1" eaLnBrk="1" latinLnBrk="0" hangingPunct="1">
      <a:defRPr sz="8500" kern="1200">
        <a:solidFill>
          <a:schemeClr val="tx1"/>
        </a:solidFill>
        <a:latin typeface="Arial" panose="020B0604020202020204" pitchFamily="34" charset="0"/>
        <a:ea typeface="+mn-ea"/>
        <a:cs typeface="Arial" panose="020B0604020202020204" pitchFamily="34" charset="0"/>
      </a:defRPr>
    </a:lvl6pPr>
    <a:lvl7pPr marL="2743200" algn="r" defTabSz="914400" rtl="1" eaLnBrk="1" latinLnBrk="0" hangingPunct="1">
      <a:defRPr sz="8500" kern="1200">
        <a:solidFill>
          <a:schemeClr val="tx1"/>
        </a:solidFill>
        <a:latin typeface="Arial" panose="020B0604020202020204" pitchFamily="34" charset="0"/>
        <a:ea typeface="+mn-ea"/>
        <a:cs typeface="Arial" panose="020B0604020202020204" pitchFamily="34" charset="0"/>
      </a:defRPr>
    </a:lvl7pPr>
    <a:lvl8pPr marL="3200400" algn="r" defTabSz="914400" rtl="1" eaLnBrk="1" latinLnBrk="0" hangingPunct="1">
      <a:defRPr sz="8500" kern="1200">
        <a:solidFill>
          <a:schemeClr val="tx1"/>
        </a:solidFill>
        <a:latin typeface="Arial" panose="020B0604020202020204" pitchFamily="34" charset="0"/>
        <a:ea typeface="+mn-ea"/>
        <a:cs typeface="Arial" panose="020B0604020202020204" pitchFamily="34" charset="0"/>
      </a:defRPr>
    </a:lvl8pPr>
    <a:lvl9pPr marL="3657600" algn="r" defTabSz="914400" rtl="1" eaLnBrk="1" latinLnBrk="0" hangingPunct="1">
      <a:defRPr sz="85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13608">
          <p15:clr>
            <a:srgbClr val="A4A3A4"/>
          </p15:clr>
        </p15:guide>
        <p15:guide id="2" pos="10206">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33330"/>
    <a:srgbClr val="FE780F"/>
    <a:srgbClr val="EAB488"/>
    <a:srgbClr val="DA4340"/>
    <a:srgbClr val="576C2D"/>
    <a:srgbClr val="3E4D20"/>
    <a:srgbClr val="3E699F"/>
    <a:srgbClr val="543B76"/>
    <a:srgbClr val="67498F"/>
    <a:srgbClr val="FF66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881" autoAdjust="0"/>
    <p:restoredTop sz="93993" autoAdjust="0"/>
  </p:normalViewPr>
  <p:slideViewPr>
    <p:cSldViewPr>
      <p:cViewPr>
        <p:scale>
          <a:sx n="24" d="100"/>
          <a:sy n="24" d="100"/>
        </p:scale>
        <p:origin x="-864" y="3678"/>
      </p:cViewPr>
      <p:guideLst>
        <p:guide orient="horz" pos="13608"/>
        <p:guide pos="10206"/>
      </p:guideLst>
    </p:cSldViewPr>
  </p:slideViewPr>
  <p:notesTextViewPr>
    <p:cViewPr>
      <p:scale>
        <a:sx n="100" d="100"/>
        <a:sy n="100" d="100"/>
      </p:scale>
      <p:origin x="0" y="0"/>
    </p:cViewPr>
  </p:notesTextViewPr>
  <p:notesViewPr>
    <p:cSldViewPr>
      <p:cViewPr varScale="1">
        <p:scale>
          <a:sx n="86" d="100"/>
          <a:sy n="86" d="100"/>
        </p:scale>
        <p:origin x="-317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viewProps" Target="viewProps.xml"/><Relationship Id="rId5" Type="http://schemas.openxmlformats.org/officeDocument/2006/relationships/customXml" Target="../customXml/item5.xml"/><Relationship Id="rId1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5B43D8-4EC9-1C46-9025-CD19A807202A}" type="doc">
      <dgm:prSet loTypeId="urn:microsoft.com/office/officeart/2005/8/layout/hierarchy4" loCatId="" qsTypeId="urn:microsoft.com/office/officeart/2005/8/quickstyle/3d2" qsCatId="3D" csTypeId="urn:microsoft.com/office/officeart/2005/8/colors/colorful3" csCatId="colorful" phldr="1"/>
      <dgm:spPr/>
      <dgm:t>
        <a:bodyPr/>
        <a:lstStyle/>
        <a:p>
          <a:endParaRPr lang="en-US"/>
        </a:p>
      </dgm:t>
    </dgm:pt>
    <dgm:pt modelId="{B259DB48-9548-354F-8147-CF47729DE393}">
      <dgm:prSet phldrT="[Text]" custT="1"/>
      <dgm:spPr>
        <a:gradFill rotWithShape="0">
          <a:gsLst>
            <a:gs pos="0">
              <a:schemeClr val="accent5">
                <a:lumMod val="40000"/>
                <a:lumOff val="60000"/>
              </a:schemeClr>
            </a:gs>
            <a:gs pos="79000">
              <a:schemeClr val="accent5">
                <a:lumMod val="60000"/>
                <a:lumOff val="40000"/>
              </a:schemeClr>
            </a:gs>
            <a:gs pos="100000">
              <a:schemeClr val="accent5">
                <a:lumMod val="75000"/>
              </a:schemeClr>
            </a:gs>
          </a:gsLst>
        </a:gradFill>
      </dgm:spPr>
      <dgm:t>
        <a:bodyPr anchor="t"/>
        <a:lstStyle/>
        <a:p>
          <a:pPr algn="ctr" rtl="0">
            <a:lnSpc>
              <a:spcPct val="90000"/>
            </a:lnSpc>
          </a:pPr>
          <a:r>
            <a:rPr lang="en-US" sz="6000" b="1" dirty="0">
              <a:solidFill>
                <a:schemeClr val="bg1"/>
              </a:solidFill>
            </a:rPr>
            <a:t>Background &amp; Motivation</a:t>
          </a:r>
          <a:endParaRPr lang="en-US" sz="6000" b="0" dirty="0">
            <a:solidFill>
              <a:schemeClr val="bg1"/>
            </a:solidFill>
          </a:endParaRPr>
        </a:p>
        <a:p>
          <a:pPr algn="l" rtl="0">
            <a:lnSpc>
              <a:spcPct val="90000"/>
            </a:lnSpc>
          </a:pPr>
          <a:r>
            <a:rPr lang="en-US" sz="4000" b="1" u="sng" dirty="0">
              <a:solidFill>
                <a:schemeClr val="tx1"/>
              </a:solidFill>
              <a:latin typeface="+mj-lt"/>
            </a:rPr>
            <a:t>Data Centers:</a:t>
          </a:r>
        </a:p>
        <a:p>
          <a:pPr algn="l" rtl="0">
            <a:lnSpc>
              <a:spcPct val="100000"/>
            </a:lnSpc>
          </a:pPr>
          <a:r>
            <a:rPr lang="en-US" sz="4000" b="0" u="none" dirty="0">
              <a:solidFill>
                <a:schemeClr val="tx1"/>
              </a:solidFill>
              <a:latin typeface="+mj-lt"/>
            </a:rPr>
            <a:t>Traditionally, data center networks have comprised a large number of switches and routers that direct traffic based on the limited                            view of each device using a distributed routing algorithm. With a central SDN solution, the network routing can be customized more easily as well, shaping the traffic in the network to include more routes and to improve performance.</a:t>
          </a:r>
          <a:endParaRPr lang="en-US" sz="4000" b="1" u="sng" dirty="0">
            <a:solidFill>
              <a:schemeClr val="tx1"/>
            </a:solidFill>
            <a:latin typeface="+mj-lt"/>
          </a:endParaRPr>
        </a:p>
        <a:p>
          <a:pPr algn="l" rtl="0">
            <a:lnSpc>
              <a:spcPct val="90000"/>
            </a:lnSpc>
          </a:pPr>
          <a:r>
            <a:rPr lang="en-US" sz="4000" b="1" u="sng" dirty="0">
              <a:solidFill>
                <a:schemeClr val="tx1"/>
              </a:solidFill>
              <a:latin typeface="+mj-lt"/>
            </a:rPr>
            <a:t>SDN Controller and Reroute Motivation:</a:t>
          </a:r>
          <a:r>
            <a:rPr lang="en-US" sz="4000" b="0" u="sng" dirty="0">
              <a:solidFill>
                <a:schemeClr val="tx1"/>
              </a:solidFill>
              <a:latin typeface="+mj-lt"/>
            </a:rPr>
            <a:t/>
          </a:r>
          <a:br>
            <a:rPr lang="en-US" sz="4000" b="0" u="sng" dirty="0">
              <a:solidFill>
                <a:schemeClr val="tx1"/>
              </a:solidFill>
              <a:latin typeface="+mj-lt"/>
            </a:rPr>
          </a:br>
          <a:r>
            <a:rPr lang="en-US" sz="4000" b="0" u="none" dirty="0">
              <a:solidFill>
                <a:schemeClr val="tx1"/>
              </a:solidFill>
              <a:latin typeface="+mj-lt"/>
            </a:rPr>
            <a:t>We distinguish between two types of flows, “Elephant” and “Mouse” flows. An “Elephant flow” is a large (in total bytes) continuous flow and a “Mouse flow” is relatively short flow in terms of duration and size. Elephant flow’s path is chosen by the SDN controller, in order to choose the best path in terms on best efforts (Throughput, Utilization, End-to-End Delay, Queue Length and Bottlenecks).</a:t>
          </a:r>
        </a:p>
        <a:p>
          <a:pPr algn="l">
            <a:lnSpc>
              <a:spcPct val="90000"/>
            </a:lnSpc>
          </a:pPr>
          <a:endParaRPr lang="en-US" sz="5000" b="1" dirty="0">
            <a:solidFill>
              <a:schemeClr val="tx1"/>
            </a:solidFill>
          </a:endParaRPr>
        </a:p>
      </dgm:t>
    </dgm:pt>
    <dgm:pt modelId="{AFC3D9A1-D422-D44D-ADC5-A294A7338A9B}" type="parTrans" cxnId="{4BC8A7F2-CB81-1E4C-AE1E-20718BBA2A39}">
      <dgm:prSet/>
      <dgm:spPr/>
      <dgm:t>
        <a:bodyPr/>
        <a:lstStyle/>
        <a:p>
          <a:endParaRPr lang="en-US"/>
        </a:p>
      </dgm:t>
    </dgm:pt>
    <dgm:pt modelId="{2EBE8537-720C-CA4C-9422-7F59AE95033E}" type="sibTrans" cxnId="{4BC8A7F2-CB81-1E4C-AE1E-20718BBA2A39}">
      <dgm:prSet/>
      <dgm:spPr/>
      <dgm:t>
        <a:bodyPr/>
        <a:lstStyle/>
        <a:p>
          <a:endParaRPr lang="en-US"/>
        </a:p>
      </dgm:t>
    </dgm:pt>
    <dgm:pt modelId="{A090DF81-BF02-D14D-AE4F-A6D246D9EF3E}">
      <dgm:prSet phldrT="[Text]" custT="1"/>
      <dgm:spPr>
        <a:gradFill rotWithShape="0">
          <a:gsLst>
            <a:gs pos="0">
              <a:schemeClr val="accent3">
                <a:lumMod val="40000"/>
                <a:lumOff val="60000"/>
              </a:schemeClr>
            </a:gs>
            <a:gs pos="80000">
              <a:schemeClr val="accent3">
                <a:lumMod val="60000"/>
                <a:lumOff val="40000"/>
              </a:schemeClr>
            </a:gs>
            <a:gs pos="100000">
              <a:schemeClr val="accent3">
                <a:lumMod val="75000"/>
              </a:schemeClr>
            </a:gs>
          </a:gsLst>
        </a:gradFill>
      </dgm:spPr>
      <dgm:t>
        <a:bodyPr anchor="t"/>
        <a:lstStyle/>
        <a:p>
          <a:pPr algn="ctr"/>
          <a:r>
            <a:rPr lang="en-US" sz="6000" b="1" dirty="0">
              <a:solidFill>
                <a:schemeClr val="bg1"/>
              </a:solidFill>
            </a:rPr>
            <a:t>Hypercube</a:t>
          </a:r>
          <a:endParaRPr lang="en-US" sz="6000" b="0" dirty="0">
            <a:solidFill>
              <a:schemeClr val="bg1"/>
            </a:solidFill>
          </a:endParaRPr>
        </a:p>
        <a:p>
          <a:pPr algn="l"/>
          <a:r>
            <a:rPr lang="en-US" sz="4000" dirty="0">
              <a:solidFill>
                <a:schemeClr val="tx1"/>
              </a:solidFill>
            </a:rPr>
            <a:t>Hypercube topology is defined as a with the dimension (n). The mathematical properties of the hypercube are easily represented the number of neighbors a node has and the diameter (maximum distance between any pair of nodes) are both equal to the dimension n.</a:t>
          </a:r>
        </a:p>
        <a:p>
          <a:pPr algn="ctr"/>
          <a:r>
            <a:rPr lang="en-US" sz="4000" dirty="0">
              <a:solidFill>
                <a:schemeClr val="tx1"/>
              </a:solidFill>
            </a:rPr>
            <a:t>In our project the topology is defined by: n=5</a:t>
          </a:r>
        </a:p>
      </dgm:t>
    </dgm:pt>
    <dgm:pt modelId="{D8957DD5-B1A2-D145-81F8-035E6934EDBE}" type="parTrans" cxnId="{32EF2FFD-F204-4E40-BB30-FF43B6F4958E}">
      <dgm:prSet/>
      <dgm:spPr/>
      <dgm:t>
        <a:bodyPr/>
        <a:lstStyle/>
        <a:p>
          <a:endParaRPr lang="en-US"/>
        </a:p>
      </dgm:t>
    </dgm:pt>
    <dgm:pt modelId="{C6A7DB4D-0F0F-AA42-8371-46AD75E3B4CE}" type="sibTrans" cxnId="{32EF2FFD-F204-4E40-BB30-FF43B6F4958E}">
      <dgm:prSet/>
      <dgm:spPr/>
      <dgm:t>
        <a:bodyPr/>
        <a:lstStyle/>
        <a:p>
          <a:endParaRPr lang="en-US"/>
        </a:p>
      </dgm:t>
    </dgm:pt>
    <dgm:pt modelId="{291F61AC-294F-5B4F-B1FE-C6C74D1835CA}">
      <dgm:prSet phldrT="[Text]" custT="1"/>
      <dgm:spPr>
        <a:gradFill rotWithShape="0">
          <a:gsLst>
            <a:gs pos="0">
              <a:schemeClr val="accent3">
                <a:lumMod val="40000"/>
                <a:lumOff val="60000"/>
              </a:schemeClr>
            </a:gs>
            <a:gs pos="80000">
              <a:schemeClr val="accent3">
                <a:lumMod val="60000"/>
                <a:lumOff val="40000"/>
              </a:schemeClr>
            </a:gs>
            <a:gs pos="100000">
              <a:schemeClr val="accent3">
                <a:lumMod val="75000"/>
              </a:schemeClr>
            </a:gs>
          </a:gsLst>
        </a:gradFill>
      </dgm:spPr>
      <dgm:t>
        <a:bodyPr anchor="t"/>
        <a:lstStyle/>
        <a:p>
          <a:pPr algn="ctr" rtl="0"/>
          <a:r>
            <a:rPr lang="en-US" sz="6000" b="1" dirty="0">
              <a:solidFill>
                <a:schemeClr val="bg1"/>
              </a:solidFill>
              <a:latin typeface="Calibri" panose="020F0502020204030204" pitchFamily="34" charset="0"/>
              <a:cs typeface="Calibri" panose="020F0502020204030204" pitchFamily="34" charset="0"/>
            </a:rPr>
            <a:t>Torus</a:t>
          </a:r>
        </a:p>
        <a:p>
          <a:pPr algn="l" rtl="0"/>
          <a:r>
            <a:rPr lang="en-US" sz="4000" dirty="0">
              <a:solidFill>
                <a:schemeClr val="tx1"/>
              </a:solidFill>
              <a:latin typeface="Calibri" panose="020F0502020204030204" pitchFamily="34" charset="0"/>
              <a:cs typeface="Calibri" panose="020F0502020204030204" pitchFamily="34" charset="0"/>
            </a:rPr>
            <a:t>Torus topology is defined by number of dimensions (n) and number of switches in each dimension (m). </a:t>
          </a:r>
        </a:p>
        <a:p>
          <a:pPr algn="l" rtl="0"/>
          <a:r>
            <a:rPr lang="en-US" sz="4000" dirty="0">
              <a:solidFill>
                <a:schemeClr val="tx1"/>
              </a:solidFill>
              <a:latin typeface="Calibri" panose="020F0502020204030204" pitchFamily="34" charset="0"/>
              <a:cs typeface="Calibri" panose="020F0502020204030204" pitchFamily="34" charset="0"/>
            </a:rPr>
            <a:t>Each router is connected to 4 neighbors.</a:t>
          </a:r>
        </a:p>
        <a:p>
          <a:pPr algn="l" rtl="0"/>
          <a:r>
            <a:rPr lang="en-US" sz="4000" dirty="0">
              <a:solidFill>
                <a:schemeClr val="tx1"/>
              </a:solidFill>
              <a:latin typeface="Calibri" panose="020F0502020204030204" pitchFamily="34" charset="0"/>
              <a:cs typeface="Calibri" panose="020F0502020204030204" pitchFamily="34" charset="0"/>
            </a:rPr>
            <a:t>In each dimension, this maximum distance is half the number of switches in that dimension. </a:t>
          </a:r>
        </a:p>
        <a:p>
          <a:pPr algn="l" rtl="0"/>
          <a:r>
            <a:rPr lang="en-US" sz="4000" dirty="0">
              <a:solidFill>
                <a:schemeClr val="tx1"/>
              </a:solidFill>
              <a:latin typeface="Calibri" panose="020F0502020204030204" pitchFamily="34" charset="0"/>
              <a:cs typeface="Calibri" panose="020F0502020204030204" pitchFamily="34" charset="0"/>
            </a:rPr>
            <a:t>In our project the topology is defined by:</a:t>
          </a:r>
        </a:p>
        <a:p>
          <a:pPr algn="ctr" rtl="0"/>
          <a:r>
            <a:rPr lang="en-US" sz="4000" dirty="0">
              <a:solidFill>
                <a:schemeClr val="tx1"/>
              </a:solidFill>
              <a:latin typeface="Calibri" panose="020F0502020204030204" pitchFamily="34" charset="0"/>
              <a:cs typeface="Calibri" panose="020F0502020204030204" pitchFamily="34" charset="0"/>
            </a:rPr>
            <a:t>m=6, n=6</a:t>
          </a:r>
        </a:p>
        <a:p>
          <a:pPr algn="l" rtl="0"/>
          <a:endParaRPr lang="en-US" sz="2800" b="0" dirty="0">
            <a:solidFill>
              <a:schemeClr val="tx1"/>
            </a:solidFill>
            <a:latin typeface="Calibri" panose="020F0502020204030204" pitchFamily="34" charset="0"/>
            <a:cs typeface="Calibri" panose="020F0502020204030204" pitchFamily="34" charset="0"/>
          </a:endParaRPr>
        </a:p>
      </dgm:t>
    </dgm:pt>
    <dgm:pt modelId="{8B4A4040-9113-7046-B39B-0A36BF354A6B}" type="parTrans" cxnId="{BEB2D801-7F2C-3049-834F-67D24AE38B68}">
      <dgm:prSet/>
      <dgm:spPr/>
      <dgm:t>
        <a:bodyPr/>
        <a:lstStyle/>
        <a:p>
          <a:endParaRPr lang="en-US"/>
        </a:p>
      </dgm:t>
    </dgm:pt>
    <dgm:pt modelId="{866A7D0C-EBCC-4040-8576-20584CA0F38D}" type="sibTrans" cxnId="{BEB2D801-7F2C-3049-834F-67D24AE38B68}">
      <dgm:prSet/>
      <dgm:spPr/>
      <dgm:t>
        <a:bodyPr/>
        <a:lstStyle/>
        <a:p>
          <a:endParaRPr lang="en-US"/>
        </a:p>
      </dgm:t>
    </dgm:pt>
    <dgm:pt modelId="{795B1183-C7D8-D440-9561-157AD980CE0D}">
      <dgm:prSet phldrT="[Text]" custT="1"/>
      <dgm:spPr>
        <a:gradFill rotWithShape="0">
          <a:gsLst>
            <a:gs pos="0">
              <a:schemeClr val="accent3">
                <a:lumMod val="40000"/>
                <a:lumOff val="60000"/>
              </a:schemeClr>
            </a:gs>
            <a:gs pos="80000">
              <a:schemeClr val="accent3">
                <a:lumMod val="60000"/>
                <a:lumOff val="40000"/>
              </a:schemeClr>
            </a:gs>
            <a:gs pos="100000">
              <a:schemeClr val="accent3">
                <a:lumMod val="75000"/>
              </a:schemeClr>
            </a:gs>
          </a:gsLst>
        </a:gradFill>
      </dgm:spPr>
      <dgm:t>
        <a:bodyPr anchor="t"/>
        <a:lstStyle/>
        <a:p>
          <a:pPr algn="ctr"/>
          <a:r>
            <a:rPr lang="en-US" sz="6000" b="1" dirty="0">
              <a:solidFill>
                <a:schemeClr val="bg1"/>
              </a:solidFill>
              <a:latin typeface="Calibri" panose="020F0502020204030204" pitchFamily="34" charset="0"/>
              <a:cs typeface="Calibri" panose="020F0502020204030204" pitchFamily="34" charset="0"/>
            </a:rPr>
            <a:t>Dragonfly</a:t>
          </a:r>
          <a:endParaRPr lang="he-IL" sz="6500" b="1" dirty="0">
            <a:solidFill>
              <a:schemeClr val="bg1"/>
            </a:solidFill>
            <a:latin typeface="Calibri" panose="020F0502020204030204" pitchFamily="34" charset="0"/>
            <a:cs typeface="Calibri" panose="020F0502020204030204" pitchFamily="34" charset="0"/>
          </a:endParaRPr>
        </a:p>
        <a:p>
          <a:pPr algn="l"/>
          <a:r>
            <a:rPr lang="en-US" sz="4000" dirty="0">
              <a:solidFill>
                <a:schemeClr val="tx1"/>
              </a:solidFill>
              <a:latin typeface="Calibri" panose="020F0502020204030204" pitchFamily="34" charset="0"/>
              <a:cs typeface="Calibri" panose="020F0502020204030204" pitchFamily="34" charset="0"/>
            </a:rPr>
            <a:t>Dragonfly topology is defined by routers in each group (a), number of hosts connected to each router (p) and number of channels within each router used to connect to other groups (h). Each router is connected to all other routers in its group and each group connected to all other group.</a:t>
          </a:r>
        </a:p>
        <a:p>
          <a:pPr algn="l"/>
          <a:r>
            <a:rPr lang="en-US" sz="4000" dirty="0">
              <a:solidFill>
                <a:schemeClr val="tx1"/>
              </a:solidFill>
              <a:latin typeface="Calibri" panose="020F0502020204030204" pitchFamily="34" charset="0"/>
              <a:cs typeface="Calibri" panose="020F0502020204030204" pitchFamily="34" charset="0"/>
            </a:rPr>
            <a:t>In our project the topology is defined by:</a:t>
          </a:r>
        </a:p>
        <a:p>
          <a:pPr algn="ctr"/>
          <a:r>
            <a:rPr lang="en-US" sz="4000" dirty="0">
              <a:solidFill>
                <a:schemeClr val="tx1"/>
              </a:solidFill>
              <a:latin typeface="Calibri" panose="020F0502020204030204" pitchFamily="34" charset="0"/>
              <a:cs typeface="Calibri" panose="020F0502020204030204" pitchFamily="34" charset="0"/>
            </a:rPr>
            <a:t>a=6, p=1, h=2 </a:t>
          </a:r>
          <a:endParaRPr lang="en-US" sz="4000" b="1" dirty="0">
            <a:solidFill>
              <a:schemeClr val="tx1"/>
            </a:solidFill>
            <a:latin typeface="Calibri" panose="020F0502020204030204" pitchFamily="34" charset="0"/>
            <a:cs typeface="Calibri" panose="020F0502020204030204" pitchFamily="34" charset="0"/>
          </a:endParaRPr>
        </a:p>
      </dgm:t>
    </dgm:pt>
    <dgm:pt modelId="{DE69811C-99E1-484A-A942-011504505E5E}" type="parTrans" cxnId="{4D1422CB-9133-FE43-84F0-014EAEAF8301}">
      <dgm:prSet/>
      <dgm:spPr/>
      <dgm:t>
        <a:bodyPr/>
        <a:lstStyle/>
        <a:p>
          <a:endParaRPr lang="en-US"/>
        </a:p>
      </dgm:t>
    </dgm:pt>
    <dgm:pt modelId="{76F77DAC-B98E-FC4A-B478-60EB35C2BAB2}" type="sibTrans" cxnId="{4D1422CB-9133-FE43-84F0-014EAEAF8301}">
      <dgm:prSet/>
      <dgm:spPr/>
      <dgm:t>
        <a:bodyPr/>
        <a:lstStyle/>
        <a:p>
          <a:endParaRPr lang="en-US"/>
        </a:p>
      </dgm:t>
    </dgm:pt>
    <dgm:pt modelId="{F186E8A3-2E96-D24F-9FF8-0A50FE83F042}" type="pres">
      <dgm:prSet presAssocID="{885B43D8-4EC9-1C46-9025-CD19A807202A}" presName="Name0" presStyleCnt="0">
        <dgm:presLayoutVars>
          <dgm:chPref val="1"/>
          <dgm:dir/>
          <dgm:animOne val="branch"/>
          <dgm:animLvl val="lvl"/>
          <dgm:resizeHandles/>
        </dgm:presLayoutVars>
      </dgm:prSet>
      <dgm:spPr/>
      <dgm:t>
        <a:bodyPr/>
        <a:lstStyle/>
        <a:p>
          <a:endParaRPr lang="en-US"/>
        </a:p>
      </dgm:t>
    </dgm:pt>
    <dgm:pt modelId="{3E9A7D9D-1B0D-564B-AF7F-A649D96AC72C}" type="pres">
      <dgm:prSet presAssocID="{B259DB48-9548-354F-8147-CF47729DE393}" presName="vertOne" presStyleCnt="0"/>
      <dgm:spPr/>
    </dgm:pt>
    <dgm:pt modelId="{505EAB1E-7123-A44E-959C-59462F9F39AA}" type="pres">
      <dgm:prSet presAssocID="{B259DB48-9548-354F-8147-CF47729DE393}" presName="txOne" presStyleLbl="node0" presStyleIdx="0" presStyleCnt="1" custScaleX="110002" custScaleY="69833">
        <dgm:presLayoutVars>
          <dgm:chPref val="3"/>
        </dgm:presLayoutVars>
      </dgm:prSet>
      <dgm:spPr/>
      <dgm:t>
        <a:bodyPr/>
        <a:lstStyle/>
        <a:p>
          <a:endParaRPr lang="en-US"/>
        </a:p>
      </dgm:t>
    </dgm:pt>
    <dgm:pt modelId="{0B8FAA08-673C-5B4F-A88A-32741D3B6F29}" type="pres">
      <dgm:prSet presAssocID="{B259DB48-9548-354F-8147-CF47729DE393}" presName="parTransOne" presStyleCnt="0"/>
      <dgm:spPr/>
    </dgm:pt>
    <dgm:pt modelId="{BF55A111-9667-8948-928E-0F7877FBC015}" type="pres">
      <dgm:prSet presAssocID="{B259DB48-9548-354F-8147-CF47729DE393}" presName="horzOne" presStyleCnt="0"/>
      <dgm:spPr/>
    </dgm:pt>
    <dgm:pt modelId="{BC8496B8-F07E-1547-AAAE-E0F3891A75D6}" type="pres">
      <dgm:prSet presAssocID="{A090DF81-BF02-D14D-AE4F-A6D246D9EF3E}" presName="vertTwo" presStyleCnt="0"/>
      <dgm:spPr/>
    </dgm:pt>
    <dgm:pt modelId="{7ECE87EE-9567-0646-AC53-5B7C56175B97}" type="pres">
      <dgm:prSet presAssocID="{A090DF81-BF02-D14D-AE4F-A6D246D9EF3E}" presName="txTwo" presStyleLbl="node2" presStyleIdx="0" presStyleCnt="3" custScaleX="2000000" custScaleY="136338" custLinFactX="-106061" custLinFactNeighborX="-200000" custLinFactNeighborY="911">
        <dgm:presLayoutVars>
          <dgm:chPref val="3"/>
        </dgm:presLayoutVars>
      </dgm:prSet>
      <dgm:spPr/>
      <dgm:t>
        <a:bodyPr/>
        <a:lstStyle/>
        <a:p>
          <a:endParaRPr lang="en-US"/>
        </a:p>
      </dgm:t>
    </dgm:pt>
    <dgm:pt modelId="{55EF3929-F98E-2C4A-ABE7-36AA03081A8A}" type="pres">
      <dgm:prSet presAssocID="{A090DF81-BF02-D14D-AE4F-A6D246D9EF3E}" presName="horzTwo" presStyleCnt="0"/>
      <dgm:spPr/>
    </dgm:pt>
    <dgm:pt modelId="{9869C3E5-1021-D64D-A282-51FCD91607E1}" type="pres">
      <dgm:prSet presAssocID="{C6A7DB4D-0F0F-AA42-8371-46AD75E3B4CE}" presName="sibSpaceTwo" presStyleCnt="0"/>
      <dgm:spPr/>
    </dgm:pt>
    <dgm:pt modelId="{03BE37DA-C8FF-0D4D-9153-3B0C08F9083E}" type="pres">
      <dgm:prSet presAssocID="{795B1183-C7D8-D440-9561-157AD980CE0D}" presName="vertTwo" presStyleCnt="0"/>
      <dgm:spPr/>
    </dgm:pt>
    <dgm:pt modelId="{8D867891-0D15-9941-B7B0-C9B521DD3A53}" type="pres">
      <dgm:prSet presAssocID="{795B1183-C7D8-D440-9561-157AD980CE0D}" presName="txTwo" presStyleLbl="node2" presStyleIdx="1" presStyleCnt="3" custScaleX="2000000" custScaleY="136338" custLinFactNeighborX="772" custLinFactNeighborY="63">
        <dgm:presLayoutVars>
          <dgm:chPref val="3"/>
        </dgm:presLayoutVars>
      </dgm:prSet>
      <dgm:spPr/>
      <dgm:t>
        <a:bodyPr/>
        <a:lstStyle/>
        <a:p>
          <a:endParaRPr lang="en-US"/>
        </a:p>
      </dgm:t>
    </dgm:pt>
    <dgm:pt modelId="{E73386B0-B943-4340-8758-E7AD7317E351}" type="pres">
      <dgm:prSet presAssocID="{795B1183-C7D8-D440-9561-157AD980CE0D}" presName="horzTwo" presStyleCnt="0"/>
      <dgm:spPr/>
    </dgm:pt>
    <dgm:pt modelId="{B8080EFF-CC61-8547-963C-51B513FA72B7}" type="pres">
      <dgm:prSet presAssocID="{76F77DAC-B98E-FC4A-B478-60EB35C2BAB2}" presName="sibSpaceTwo" presStyleCnt="0"/>
      <dgm:spPr/>
    </dgm:pt>
    <dgm:pt modelId="{8A1B8935-A1D4-A845-A943-92D0EAD3D074}" type="pres">
      <dgm:prSet presAssocID="{291F61AC-294F-5B4F-B1FE-C6C74D1835CA}" presName="vertTwo" presStyleCnt="0"/>
      <dgm:spPr/>
    </dgm:pt>
    <dgm:pt modelId="{AFDFC0AB-D1E8-2C4C-9520-837C8A633E5D}" type="pres">
      <dgm:prSet presAssocID="{291F61AC-294F-5B4F-B1FE-C6C74D1835CA}" presName="txTwo" presStyleLbl="node2" presStyleIdx="2" presStyleCnt="3" custScaleX="2000000" custScaleY="136338" custLinFactX="106871" custLinFactNeighborX="200000" custLinFactNeighborY="911">
        <dgm:presLayoutVars>
          <dgm:chPref val="3"/>
        </dgm:presLayoutVars>
      </dgm:prSet>
      <dgm:spPr/>
      <dgm:t>
        <a:bodyPr/>
        <a:lstStyle/>
        <a:p>
          <a:endParaRPr lang="en-US"/>
        </a:p>
      </dgm:t>
    </dgm:pt>
    <dgm:pt modelId="{FD4EBCEA-6513-D64F-B058-88B8A1371E6C}" type="pres">
      <dgm:prSet presAssocID="{291F61AC-294F-5B4F-B1FE-C6C74D1835CA}" presName="horzTwo" presStyleCnt="0"/>
      <dgm:spPr/>
    </dgm:pt>
  </dgm:ptLst>
  <dgm:cxnLst>
    <dgm:cxn modelId="{32EF2FFD-F204-4E40-BB30-FF43B6F4958E}" srcId="{B259DB48-9548-354F-8147-CF47729DE393}" destId="{A090DF81-BF02-D14D-AE4F-A6D246D9EF3E}" srcOrd="0" destOrd="0" parTransId="{D8957DD5-B1A2-D145-81F8-035E6934EDBE}" sibTransId="{C6A7DB4D-0F0F-AA42-8371-46AD75E3B4CE}"/>
    <dgm:cxn modelId="{BEB2D801-7F2C-3049-834F-67D24AE38B68}" srcId="{B259DB48-9548-354F-8147-CF47729DE393}" destId="{291F61AC-294F-5B4F-B1FE-C6C74D1835CA}" srcOrd="2" destOrd="0" parTransId="{8B4A4040-9113-7046-B39B-0A36BF354A6B}" sibTransId="{866A7D0C-EBCC-4040-8576-20584CA0F38D}"/>
    <dgm:cxn modelId="{2AB29E5C-7086-9443-A38A-D8DB617022BD}" type="presOf" srcId="{291F61AC-294F-5B4F-B1FE-C6C74D1835CA}" destId="{AFDFC0AB-D1E8-2C4C-9520-837C8A633E5D}" srcOrd="0" destOrd="0" presId="urn:microsoft.com/office/officeart/2005/8/layout/hierarchy4"/>
    <dgm:cxn modelId="{BBF213B0-59F9-0449-A153-4229862DD6E5}" type="presOf" srcId="{795B1183-C7D8-D440-9561-157AD980CE0D}" destId="{8D867891-0D15-9941-B7B0-C9B521DD3A53}" srcOrd="0" destOrd="0" presId="urn:microsoft.com/office/officeart/2005/8/layout/hierarchy4"/>
    <dgm:cxn modelId="{4D1422CB-9133-FE43-84F0-014EAEAF8301}" srcId="{B259DB48-9548-354F-8147-CF47729DE393}" destId="{795B1183-C7D8-D440-9561-157AD980CE0D}" srcOrd="1" destOrd="0" parTransId="{DE69811C-99E1-484A-A942-011504505E5E}" sibTransId="{76F77DAC-B98E-FC4A-B478-60EB35C2BAB2}"/>
    <dgm:cxn modelId="{48C04F3C-8DE6-F447-8BD4-1192484FEB4C}" type="presOf" srcId="{A090DF81-BF02-D14D-AE4F-A6D246D9EF3E}" destId="{7ECE87EE-9567-0646-AC53-5B7C56175B97}" srcOrd="0" destOrd="0" presId="urn:microsoft.com/office/officeart/2005/8/layout/hierarchy4"/>
    <dgm:cxn modelId="{4BC8A7F2-CB81-1E4C-AE1E-20718BBA2A39}" srcId="{885B43D8-4EC9-1C46-9025-CD19A807202A}" destId="{B259DB48-9548-354F-8147-CF47729DE393}" srcOrd="0" destOrd="0" parTransId="{AFC3D9A1-D422-D44D-ADC5-A294A7338A9B}" sibTransId="{2EBE8537-720C-CA4C-9422-7F59AE95033E}"/>
    <dgm:cxn modelId="{DF9E5976-34C5-CA4F-9649-E7D0969F0D37}" type="presOf" srcId="{885B43D8-4EC9-1C46-9025-CD19A807202A}" destId="{F186E8A3-2E96-D24F-9FF8-0A50FE83F042}" srcOrd="0" destOrd="0" presId="urn:microsoft.com/office/officeart/2005/8/layout/hierarchy4"/>
    <dgm:cxn modelId="{F1F44D0E-689B-894C-A7EA-DD114E9A39E5}" type="presOf" srcId="{B259DB48-9548-354F-8147-CF47729DE393}" destId="{505EAB1E-7123-A44E-959C-59462F9F39AA}" srcOrd="0" destOrd="0" presId="urn:microsoft.com/office/officeart/2005/8/layout/hierarchy4"/>
    <dgm:cxn modelId="{3574D859-B375-E44A-BB03-E4BBFF049B34}" type="presParOf" srcId="{F186E8A3-2E96-D24F-9FF8-0A50FE83F042}" destId="{3E9A7D9D-1B0D-564B-AF7F-A649D96AC72C}" srcOrd="0" destOrd="0" presId="urn:microsoft.com/office/officeart/2005/8/layout/hierarchy4"/>
    <dgm:cxn modelId="{19573F8E-1DD9-AD40-AB2C-661E798C10A5}" type="presParOf" srcId="{3E9A7D9D-1B0D-564B-AF7F-A649D96AC72C}" destId="{505EAB1E-7123-A44E-959C-59462F9F39AA}" srcOrd="0" destOrd="0" presId="urn:microsoft.com/office/officeart/2005/8/layout/hierarchy4"/>
    <dgm:cxn modelId="{C2963E42-6FF8-DD48-BAB0-74BEDACE0398}" type="presParOf" srcId="{3E9A7D9D-1B0D-564B-AF7F-A649D96AC72C}" destId="{0B8FAA08-673C-5B4F-A88A-32741D3B6F29}" srcOrd="1" destOrd="0" presId="urn:microsoft.com/office/officeart/2005/8/layout/hierarchy4"/>
    <dgm:cxn modelId="{35A00D10-FFBB-D549-BEC7-C521CCFC13DE}" type="presParOf" srcId="{3E9A7D9D-1B0D-564B-AF7F-A649D96AC72C}" destId="{BF55A111-9667-8948-928E-0F7877FBC015}" srcOrd="2" destOrd="0" presId="urn:microsoft.com/office/officeart/2005/8/layout/hierarchy4"/>
    <dgm:cxn modelId="{AF227E1A-9A9C-2B4F-B333-00588B77ED36}" type="presParOf" srcId="{BF55A111-9667-8948-928E-0F7877FBC015}" destId="{BC8496B8-F07E-1547-AAAE-E0F3891A75D6}" srcOrd="0" destOrd="0" presId="urn:microsoft.com/office/officeart/2005/8/layout/hierarchy4"/>
    <dgm:cxn modelId="{1EFF5DEA-8716-9847-879A-0EBA063F1B13}" type="presParOf" srcId="{BC8496B8-F07E-1547-AAAE-E0F3891A75D6}" destId="{7ECE87EE-9567-0646-AC53-5B7C56175B97}" srcOrd="0" destOrd="0" presId="urn:microsoft.com/office/officeart/2005/8/layout/hierarchy4"/>
    <dgm:cxn modelId="{6B07780D-CC0A-EB45-8FB3-F8D582702A18}" type="presParOf" srcId="{BC8496B8-F07E-1547-AAAE-E0F3891A75D6}" destId="{55EF3929-F98E-2C4A-ABE7-36AA03081A8A}" srcOrd="1" destOrd="0" presId="urn:microsoft.com/office/officeart/2005/8/layout/hierarchy4"/>
    <dgm:cxn modelId="{B9D40AFC-86D1-0842-82F0-9C87A3EC277F}" type="presParOf" srcId="{BF55A111-9667-8948-928E-0F7877FBC015}" destId="{9869C3E5-1021-D64D-A282-51FCD91607E1}" srcOrd="1" destOrd="0" presId="urn:microsoft.com/office/officeart/2005/8/layout/hierarchy4"/>
    <dgm:cxn modelId="{DD8016D9-271F-F24F-BA23-2D56FE82727B}" type="presParOf" srcId="{BF55A111-9667-8948-928E-0F7877FBC015}" destId="{03BE37DA-C8FF-0D4D-9153-3B0C08F9083E}" srcOrd="2" destOrd="0" presId="urn:microsoft.com/office/officeart/2005/8/layout/hierarchy4"/>
    <dgm:cxn modelId="{B26E9265-161E-BF4A-B862-7B6566DB6441}" type="presParOf" srcId="{03BE37DA-C8FF-0D4D-9153-3B0C08F9083E}" destId="{8D867891-0D15-9941-B7B0-C9B521DD3A53}" srcOrd="0" destOrd="0" presId="urn:microsoft.com/office/officeart/2005/8/layout/hierarchy4"/>
    <dgm:cxn modelId="{4830B47B-6BB7-AC41-936B-FD55D25B5727}" type="presParOf" srcId="{03BE37DA-C8FF-0D4D-9153-3B0C08F9083E}" destId="{E73386B0-B943-4340-8758-E7AD7317E351}" srcOrd="1" destOrd="0" presId="urn:microsoft.com/office/officeart/2005/8/layout/hierarchy4"/>
    <dgm:cxn modelId="{F94B52F0-588E-7644-B542-38162117E12A}" type="presParOf" srcId="{BF55A111-9667-8948-928E-0F7877FBC015}" destId="{B8080EFF-CC61-8547-963C-51B513FA72B7}" srcOrd="3" destOrd="0" presId="urn:microsoft.com/office/officeart/2005/8/layout/hierarchy4"/>
    <dgm:cxn modelId="{FB434B6C-1F68-FF42-8539-94A75FB7F9FD}" type="presParOf" srcId="{BF55A111-9667-8948-928E-0F7877FBC015}" destId="{8A1B8935-A1D4-A845-A943-92D0EAD3D074}" srcOrd="4" destOrd="0" presId="urn:microsoft.com/office/officeart/2005/8/layout/hierarchy4"/>
    <dgm:cxn modelId="{7D9D2791-AFB3-0043-887D-3A8D2FBB8B68}" type="presParOf" srcId="{8A1B8935-A1D4-A845-A943-92D0EAD3D074}" destId="{AFDFC0AB-D1E8-2C4C-9520-837C8A633E5D}" srcOrd="0" destOrd="0" presId="urn:microsoft.com/office/officeart/2005/8/layout/hierarchy4"/>
    <dgm:cxn modelId="{E46EE939-8AC1-6940-A07B-6D7DD4DC6E91}" type="presParOf" srcId="{8A1B8935-A1D4-A845-A943-92D0EAD3D074}" destId="{FD4EBCEA-6513-D64F-B058-88B8A1371E6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85B43D8-4EC9-1C46-9025-CD19A807202A}" type="doc">
      <dgm:prSet loTypeId="urn:microsoft.com/office/officeart/2005/8/layout/hierarchy4" loCatId="" qsTypeId="urn:microsoft.com/office/officeart/2005/8/quickstyle/3d2" qsCatId="3D" csTypeId="urn:microsoft.com/office/officeart/2005/8/colors/colorful3" csCatId="colorful" phldr="1"/>
      <dgm:spPr/>
      <dgm:t>
        <a:bodyPr/>
        <a:lstStyle/>
        <a:p>
          <a:endParaRPr lang="en-US"/>
        </a:p>
      </dgm:t>
    </dgm:pt>
    <dgm:pt modelId="{A1413D5C-7164-B74E-8DA8-3EFFABBFC4EB}">
      <dgm:prSet custT="1"/>
      <dgm:spPr>
        <a:gradFill rotWithShape="0">
          <a:gsLst>
            <a:gs pos="0">
              <a:schemeClr val="accent4">
                <a:lumMod val="40000"/>
                <a:lumOff val="60000"/>
              </a:schemeClr>
            </a:gs>
            <a:gs pos="80000">
              <a:schemeClr val="accent4">
                <a:lumMod val="60000"/>
                <a:lumOff val="40000"/>
              </a:schemeClr>
            </a:gs>
            <a:gs pos="99000">
              <a:schemeClr val="accent4">
                <a:lumMod val="75000"/>
              </a:schemeClr>
            </a:gs>
          </a:gsLst>
        </a:gradFill>
      </dgm:spPr>
      <dgm:t>
        <a:bodyPr anchor="t"/>
        <a:lstStyle/>
        <a:p>
          <a:pPr algn="ctr"/>
          <a:r>
            <a:rPr lang="en-US" sz="6000" b="1" dirty="0">
              <a:solidFill>
                <a:schemeClr val="bg1"/>
              </a:solidFill>
              <a:latin typeface="Calibri" panose="020F0502020204030204" pitchFamily="34" charset="0"/>
              <a:cs typeface="Calibri" panose="020F0502020204030204" pitchFamily="34" charset="0"/>
            </a:rPr>
            <a:t>Results &amp; Additional Improvements</a:t>
          </a:r>
          <a:endParaRPr lang="en-US" sz="6000" b="0" dirty="0">
            <a:solidFill>
              <a:schemeClr val="bg1"/>
            </a:solidFill>
            <a:latin typeface="Calibri" panose="020F0502020204030204" pitchFamily="34" charset="0"/>
            <a:cs typeface="Calibri" panose="020F0502020204030204" pitchFamily="34" charset="0"/>
          </a:endParaRPr>
        </a:p>
        <a:p>
          <a:pPr algn="l"/>
          <a:r>
            <a:rPr lang="en-US" sz="4000" b="1" u="sng" dirty="0">
              <a:solidFill>
                <a:schemeClr val="tx1"/>
              </a:solidFill>
              <a:latin typeface="Calibri" panose="020F0502020204030204" pitchFamily="34" charset="0"/>
              <a:cs typeface="Calibri" panose="020F0502020204030204" pitchFamily="34" charset="0"/>
            </a:rPr>
            <a:t>Taking The Prediction To The Next Level:</a:t>
          </a:r>
          <a:r>
            <a:rPr lang="en-US" sz="4000" b="0" u="none" dirty="0">
              <a:solidFill>
                <a:schemeClr val="tx1"/>
              </a:solidFill>
              <a:latin typeface="Calibri" panose="020F0502020204030204" pitchFamily="34" charset="0"/>
              <a:cs typeface="Calibri" panose="020F0502020204030204" pitchFamily="34" charset="0"/>
            </a:rPr>
            <a:t> </a:t>
          </a:r>
        </a:p>
        <a:p>
          <a:pPr algn="l"/>
          <a:r>
            <a:rPr lang="en-US" sz="4000" b="0" u="none" dirty="0">
              <a:solidFill>
                <a:schemeClr val="tx1"/>
              </a:solidFill>
              <a:latin typeface="Calibri" panose="020F0502020204030204" pitchFamily="34" charset="0"/>
              <a:cs typeface="Calibri" panose="020F0502020204030204" pitchFamily="34" charset="0"/>
            </a:rPr>
            <a:t>After a path’s load passes a threshold, the algorithm used to find alternative paths with better delay and less loaded edges and replaced the current path with the best candidate. </a:t>
          </a:r>
        </a:p>
        <a:p>
          <a:pPr algn="l"/>
          <a:r>
            <a:rPr lang="en-US" sz="4000" b="0" u="none" dirty="0" smtClean="0">
              <a:solidFill>
                <a:schemeClr val="tx1"/>
              </a:solidFill>
              <a:latin typeface="Calibri" panose="020F0502020204030204" pitchFamily="34" charset="0"/>
              <a:cs typeface="Calibri" panose="020F0502020204030204" pitchFamily="34" charset="0"/>
            </a:rPr>
            <a:t>Before </a:t>
          </a:r>
          <a:r>
            <a:rPr lang="en-US" sz="4000" b="0" u="none" dirty="0">
              <a:solidFill>
                <a:schemeClr val="tx1"/>
              </a:solidFill>
              <a:latin typeface="Calibri" panose="020F0502020204030204" pitchFamily="34" charset="0"/>
              <a:cs typeface="Calibri" panose="020F0502020204030204" pitchFamily="34" charset="0"/>
            </a:rPr>
            <a:t>the path changes, we predict the number of loaded edges and the load on the edges with the current flow’s load and decide what will give the best results, the current flow or the best candidate, the one with the best prediction parameters will be chosen.</a:t>
          </a:r>
        </a:p>
        <a:p>
          <a:pPr algn="l"/>
          <a:r>
            <a:rPr lang="en-US" sz="4000" b="0" u="none" dirty="0">
              <a:solidFill>
                <a:schemeClr val="tx1"/>
              </a:solidFill>
              <a:latin typeface="Calibri" panose="020F0502020204030204" pitchFamily="34" charset="0"/>
              <a:cs typeface="Calibri" panose="020F0502020204030204" pitchFamily="34" charset="0"/>
            </a:rPr>
            <a:t>Due to the fact we first predict the overloaded edges, there are less candidates taken to consideration, meaning the process time in the controller is now much faster!</a:t>
          </a:r>
        </a:p>
      </dgm:t>
    </dgm:pt>
    <dgm:pt modelId="{0BE1EAAB-E228-264B-BEDE-9BE5125D4506}" type="parTrans" cxnId="{F2CA0866-76B3-2146-8A48-DEB4BEF2767E}">
      <dgm:prSet/>
      <dgm:spPr/>
      <dgm:t>
        <a:bodyPr/>
        <a:lstStyle/>
        <a:p>
          <a:endParaRPr lang="en-US"/>
        </a:p>
      </dgm:t>
    </dgm:pt>
    <dgm:pt modelId="{7C59657A-32DB-6045-9C84-448A15B1CFF4}" type="sibTrans" cxnId="{F2CA0866-76B3-2146-8A48-DEB4BEF2767E}">
      <dgm:prSet/>
      <dgm:spPr/>
      <dgm:t>
        <a:bodyPr/>
        <a:lstStyle/>
        <a:p>
          <a:endParaRPr lang="en-US"/>
        </a:p>
      </dgm:t>
    </dgm:pt>
    <dgm:pt modelId="{F186E8A3-2E96-D24F-9FF8-0A50FE83F042}" type="pres">
      <dgm:prSet presAssocID="{885B43D8-4EC9-1C46-9025-CD19A807202A}" presName="Name0" presStyleCnt="0">
        <dgm:presLayoutVars>
          <dgm:chPref val="1"/>
          <dgm:dir/>
          <dgm:animOne val="branch"/>
          <dgm:animLvl val="lvl"/>
          <dgm:resizeHandles/>
        </dgm:presLayoutVars>
      </dgm:prSet>
      <dgm:spPr/>
      <dgm:t>
        <a:bodyPr/>
        <a:lstStyle/>
        <a:p>
          <a:endParaRPr lang="en-US"/>
        </a:p>
      </dgm:t>
    </dgm:pt>
    <dgm:pt modelId="{FA6AA2E8-BF7C-9048-A52A-CA148A11AF02}" type="pres">
      <dgm:prSet presAssocID="{A1413D5C-7164-B74E-8DA8-3EFFABBFC4EB}" presName="vertOne" presStyleCnt="0"/>
      <dgm:spPr/>
    </dgm:pt>
    <dgm:pt modelId="{A407E3B3-011C-144C-A409-E7174FA00071}" type="pres">
      <dgm:prSet presAssocID="{A1413D5C-7164-B74E-8DA8-3EFFABBFC4EB}" presName="txOne" presStyleLbl="node0" presStyleIdx="0" presStyleCnt="1" custScaleX="233593" custScaleY="110000" custLinFactNeighborX="5674" custLinFactNeighborY="-159">
        <dgm:presLayoutVars>
          <dgm:chPref val="3"/>
        </dgm:presLayoutVars>
      </dgm:prSet>
      <dgm:spPr/>
      <dgm:t>
        <a:bodyPr/>
        <a:lstStyle/>
        <a:p>
          <a:endParaRPr lang="en-US"/>
        </a:p>
      </dgm:t>
    </dgm:pt>
    <dgm:pt modelId="{B59838A8-E289-BB4F-9696-E6DA71499326}" type="pres">
      <dgm:prSet presAssocID="{A1413D5C-7164-B74E-8DA8-3EFFABBFC4EB}" presName="horzOne" presStyleCnt="0"/>
      <dgm:spPr/>
    </dgm:pt>
  </dgm:ptLst>
  <dgm:cxnLst>
    <dgm:cxn modelId="{685634C3-3F4B-CD40-A2CC-F27922601441}" type="presOf" srcId="{A1413D5C-7164-B74E-8DA8-3EFFABBFC4EB}" destId="{A407E3B3-011C-144C-A409-E7174FA00071}" srcOrd="0" destOrd="0" presId="urn:microsoft.com/office/officeart/2005/8/layout/hierarchy4"/>
    <dgm:cxn modelId="{F2CA0866-76B3-2146-8A48-DEB4BEF2767E}" srcId="{885B43D8-4EC9-1C46-9025-CD19A807202A}" destId="{A1413D5C-7164-B74E-8DA8-3EFFABBFC4EB}" srcOrd="0" destOrd="0" parTransId="{0BE1EAAB-E228-264B-BEDE-9BE5125D4506}" sibTransId="{7C59657A-32DB-6045-9C84-448A15B1CFF4}"/>
    <dgm:cxn modelId="{DF9E5976-34C5-CA4F-9649-E7D0969F0D37}" type="presOf" srcId="{885B43D8-4EC9-1C46-9025-CD19A807202A}" destId="{F186E8A3-2E96-D24F-9FF8-0A50FE83F042}" srcOrd="0" destOrd="0" presId="urn:microsoft.com/office/officeart/2005/8/layout/hierarchy4"/>
    <dgm:cxn modelId="{928F6678-A223-1445-BADF-AAF321BA0243}" type="presParOf" srcId="{F186E8A3-2E96-D24F-9FF8-0A50FE83F042}" destId="{FA6AA2E8-BF7C-9048-A52A-CA148A11AF02}" srcOrd="0" destOrd="0" presId="urn:microsoft.com/office/officeart/2005/8/layout/hierarchy4"/>
    <dgm:cxn modelId="{CE14A89A-599C-624E-BEBB-1E2B1ECCF300}" type="presParOf" srcId="{FA6AA2E8-BF7C-9048-A52A-CA148A11AF02}" destId="{A407E3B3-011C-144C-A409-E7174FA00071}" srcOrd="0" destOrd="0" presId="urn:microsoft.com/office/officeart/2005/8/layout/hierarchy4"/>
    <dgm:cxn modelId="{AE8B4379-E6B7-4B47-BFED-5DE41237355C}" type="presParOf" srcId="{FA6AA2E8-BF7C-9048-A52A-CA148A11AF02}" destId="{B59838A8-E289-BB4F-9696-E6DA71499326}" srcOrd="1" destOrd="0" presId="urn:microsoft.com/office/officeart/2005/8/layout/hierarchy4"/>
  </dgm:cxnLst>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EAB1E-7123-A44E-959C-59462F9F39AA}">
      <dsp:nvSpPr>
        <dsp:cNvPr id="0" name=""/>
        <dsp:cNvSpPr/>
      </dsp:nvSpPr>
      <dsp:spPr>
        <a:xfrm>
          <a:off x="2854" y="6344"/>
          <a:ext cx="31551729" cy="7057791"/>
        </a:xfrm>
        <a:prstGeom prst="roundRect">
          <a:avLst>
            <a:gd name="adj" fmla="val 10000"/>
          </a:avLst>
        </a:prstGeom>
        <a:gradFill rotWithShape="0">
          <a:gsLst>
            <a:gs pos="0">
              <a:schemeClr val="accent5">
                <a:lumMod val="40000"/>
                <a:lumOff val="60000"/>
              </a:schemeClr>
            </a:gs>
            <a:gs pos="79000">
              <a:schemeClr val="accent5">
                <a:lumMod val="60000"/>
                <a:lumOff val="40000"/>
              </a:schemeClr>
            </a:gs>
            <a:gs pos="100000">
              <a:schemeClr val="accent5">
                <a:lumMod val="7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t" anchorCtr="0">
          <a:noAutofit/>
        </a:bodyPr>
        <a:lstStyle/>
        <a:p>
          <a:pPr lvl="0" algn="ctr" defTabSz="2667000" rtl="0">
            <a:lnSpc>
              <a:spcPct val="90000"/>
            </a:lnSpc>
            <a:spcBef>
              <a:spcPct val="0"/>
            </a:spcBef>
            <a:spcAft>
              <a:spcPct val="35000"/>
            </a:spcAft>
          </a:pPr>
          <a:r>
            <a:rPr lang="en-US" sz="6000" b="1" kern="1200" dirty="0">
              <a:solidFill>
                <a:schemeClr val="bg1"/>
              </a:solidFill>
            </a:rPr>
            <a:t>Background &amp; Motivation</a:t>
          </a:r>
          <a:endParaRPr lang="en-US" sz="6000" b="0" kern="1200" dirty="0">
            <a:solidFill>
              <a:schemeClr val="bg1"/>
            </a:solidFill>
          </a:endParaRPr>
        </a:p>
        <a:p>
          <a:pPr lvl="0" algn="l" defTabSz="2667000" rtl="0">
            <a:lnSpc>
              <a:spcPct val="90000"/>
            </a:lnSpc>
            <a:spcBef>
              <a:spcPct val="0"/>
            </a:spcBef>
            <a:spcAft>
              <a:spcPct val="35000"/>
            </a:spcAft>
          </a:pPr>
          <a:r>
            <a:rPr lang="en-US" sz="4000" b="1" u="sng" kern="1200" dirty="0">
              <a:solidFill>
                <a:schemeClr val="tx1"/>
              </a:solidFill>
              <a:latin typeface="+mj-lt"/>
            </a:rPr>
            <a:t>Data Centers:</a:t>
          </a:r>
        </a:p>
        <a:p>
          <a:pPr lvl="0" algn="l" defTabSz="2667000" rtl="0">
            <a:lnSpc>
              <a:spcPct val="100000"/>
            </a:lnSpc>
            <a:spcBef>
              <a:spcPct val="0"/>
            </a:spcBef>
            <a:spcAft>
              <a:spcPct val="35000"/>
            </a:spcAft>
          </a:pPr>
          <a:r>
            <a:rPr lang="en-US" sz="4000" b="0" u="none" kern="1200" dirty="0">
              <a:solidFill>
                <a:schemeClr val="tx1"/>
              </a:solidFill>
              <a:latin typeface="+mj-lt"/>
            </a:rPr>
            <a:t>Traditionally, data center networks have comprised a large number of switches and routers that direct traffic based on the limited                            view of each device using a distributed routing algorithm. With a central SDN solution, the network routing can be customized more easily as well, shaping the traffic in the network to include more routes and to improve performance.</a:t>
          </a:r>
          <a:endParaRPr lang="en-US" sz="4000" b="1" u="sng" kern="1200" dirty="0">
            <a:solidFill>
              <a:schemeClr val="tx1"/>
            </a:solidFill>
            <a:latin typeface="+mj-lt"/>
          </a:endParaRPr>
        </a:p>
        <a:p>
          <a:pPr lvl="0" algn="l" defTabSz="2667000" rtl="0">
            <a:lnSpc>
              <a:spcPct val="90000"/>
            </a:lnSpc>
            <a:spcBef>
              <a:spcPct val="0"/>
            </a:spcBef>
            <a:spcAft>
              <a:spcPct val="35000"/>
            </a:spcAft>
          </a:pPr>
          <a:r>
            <a:rPr lang="en-US" sz="4000" b="1" u="sng" kern="1200" dirty="0">
              <a:solidFill>
                <a:schemeClr val="tx1"/>
              </a:solidFill>
              <a:latin typeface="+mj-lt"/>
            </a:rPr>
            <a:t>SDN Controller and Reroute Motivation:</a:t>
          </a:r>
          <a:r>
            <a:rPr lang="en-US" sz="4000" b="0" u="sng" kern="1200" dirty="0">
              <a:solidFill>
                <a:schemeClr val="tx1"/>
              </a:solidFill>
              <a:latin typeface="+mj-lt"/>
            </a:rPr>
            <a:t/>
          </a:r>
          <a:br>
            <a:rPr lang="en-US" sz="4000" b="0" u="sng" kern="1200" dirty="0">
              <a:solidFill>
                <a:schemeClr val="tx1"/>
              </a:solidFill>
              <a:latin typeface="+mj-lt"/>
            </a:rPr>
          </a:br>
          <a:r>
            <a:rPr lang="en-US" sz="4000" b="0" u="none" kern="1200" dirty="0">
              <a:solidFill>
                <a:schemeClr val="tx1"/>
              </a:solidFill>
              <a:latin typeface="+mj-lt"/>
            </a:rPr>
            <a:t>We distinguish between two types of flows, “Elephant” and “Mouse” flows. An “Elephant flow” is a large (in total bytes) continuous flow and a “Mouse flow” is relatively short flow in terms of duration and size. Elephant flow’s path is chosen by the SDN controller, in order to choose the best path in terms on best efforts (Throughput, Utilization, End-to-End Delay, Queue Length and Bottlenecks).</a:t>
          </a:r>
        </a:p>
        <a:p>
          <a:pPr lvl="0" algn="l" defTabSz="2667000">
            <a:lnSpc>
              <a:spcPct val="90000"/>
            </a:lnSpc>
            <a:spcBef>
              <a:spcPct val="0"/>
            </a:spcBef>
            <a:spcAft>
              <a:spcPct val="35000"/>
            </a:spcAft>
          </a:pPr>
          <a:endParaRPr lang="en-US" sz="5000" b="1" kern="1200" dirty="0">
            <a:solidFill>
              <a:schemeClr val="tx1"/>
            </a:solidFill>
          </a:endParaRPr>
        </a:p>
      </dsp:txBody>
      <dsp:txXfrm>
        <a:off x="209570" y="213060"/>
        <a:ext cx="31138297" cy="6644359"/>
      </dsp:txXfrm>
    </dsp:sp>
    <dsp:sp modelId="{7ECE87EE-9567-0646-AC53-5B7C56175B97}">
      <dsp:nvSpPr>
        <dsp:cNvPr id="0" name=""/>
        <dsp:cNvSpPr/>
      </dsp:nvSpPr>
      <dsp:spPr>
        <a:xfrm>
          <a:off x="9097" y="7894549"/>
          <a:ext cx="9515647" cy="13779233"/>
        </a:xfrm>
        <a:prstGeom prst="roundRect">
          <a:avLst>
            <a:gd name="adj" fmla="val 10000"/>
          </a:avLst>
        </a:prstGeom>
        <a:gradFill rotWithShape="0">
          <a:gsLst>
            <a:gs pos="0">
              <a:schemeClr val="accent3">
                <a:lumMod val="40000"/>
                <a:lumOff val="60000"/>
              </a:schemeClr>
            </a:gs>
            <a:gs pos="80000">
              <a:schemeClr val="accent3">
                <a:lumMod val="60000"/>
                <a:lumOff val="40000"/>
              </a:schemeClr>
            </a:gs>
            <a:gs pos="100000">
              <a:schemeClr val="accent3">
                <a:lumMod val="7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t" anchorCtr="0">
          <a:noAutofit/>
        </a:bodyPr>
        <a:lstStyle/>
        <a:p>
          <a:pPr lvl="0" algn="ctr" defTabSz="2667000">
            <a:lnSpc>
              <a:spcPct val="90000"/>
            </a:lnSpc>
            <a:spcBef>
              <a:spcPct val="0"/>
            </a:spcBef>
            <a:spcAft>
              <a:spcPct val="35000"/>
            </a:spcAft>
          </a:pPr>
          <a:r>
            <a:rPr lang="en-US" sz="6000" b="1" kern="1200" dirty="0">
              <a:solidFill>
                <a:schemeClr val="bg1"/>
              </a:solidFill>
            </a:rPr>
            <a:t>Hypercube</a:t>
          </a:r>
          <a:endParaRPr lang="en-US" sz="6000" b="0" kern="1200" dirty="0">
            <a:solidFill>
              <a:schemeClr val="bg1"/>
            </a:solidFill>
          </a:endParaRPr>
        </a:p>
        <a:p>
          <a:pPr lvl="0" algn="l" defTabSz="2667000">
            <a:lnSpc>
              <a:spcPct val="90000"/>
            </a:lnSpc>
            <a:spcBef>
              <a:spcPct val="0"/>
            </a:spcBef>
            <a:spcAft>
              <a:spcPct val="35000"/>
            </a:spcAft>
          </a:pPr>
          <a:r>
            <a:rPr lang="en-US" sz="4000" kern="1200" dirty="0">
              <a:solidFill>
                <a:schemeClr val="tx1"/>
              </a:solidFill>
            </a:rPr>
            <a:t>Hypercube topology is defined as a with the dimension (n). The mathematical properties of the hypercube are easily represented the number of neighbors a node has and the diameter (maximum distance between any pair of nodes) are both equal to the dimension n.</a:t>
          </a:r>
        </a:p>
        <a:p>
          <a:pPr lvl="0" algn="ctr" defTabSz="2667000">
            <a:lnSpc>
              <a:spcPct val="90000"/>
            </a:lnSpc>
            <a:spcBef>
              <a:spcPct val="0"/>
            </a:spcBef>
            <a:spcAft>
              <a:spcPct val="35000"/>
            </a:spcAft>
          </a:pPr>
          <a:r>
            <a:rPr lang="en-US" sz="4000" kern="1200" dirty="0">
              <a:solidFill>
                <a:schemeClr val="tx1"/>
              </a:solidFill>
            </a:rPr>
            <a:t>In our project the topology is defined by: n=5</a:t>
          </a:r>
        </a:p>
      </dsp:txBody>
      <dsp:txXfrm>
        <a:off x="287801" y="8173253"/>
        <a:ext cx="8958239" cy="13221825"/>
      </dsp:txXfrm>
    </dsp:sp>
    <dsp:sp modelId="{8D867891-0D15-9941-B7B0-C9B521DD3A53}">
      <dsp:nvSpPr>
        <dsp:cNvPr id="0" name=""/>
        <dsp:cNvSpPr/>
      </dsp:nvSpPr>
      <dsp:spPr>
        <a:xfrm>
          <a:off x="11024568" y="7894549"/>
          <a:ext cx="9515647" cy="13779233"/>
        </a:xfrm>
        <a:prstGeom prst="roundRect">
          <a:avLst>
            <a:gd name="adj" fmla="val 10000"/>
          </a:avLst>
        </a:prstGeom>
        <a:gradFill rotWithShape="0">
          <a:gsLst>
            <a:gs pos="0">
              <a:schemeClr val="accent3">
                <a:lumMod val="40000"/>
                <a:lumOff val="60000"/>
              </a:schemeClr>
            </a:gs>
            <a:gs pos="80000">
              <a:schemeClr val="accent3">
                <a:lumMod val="60000"/>
                <a:lumOff val="40000"/>
              </a:schemeClr>
            </a:gs>
            <a:gs pos="100000">
              <a:schemeClr val="accent3">
                <a:lumMod val="7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t" anchorCtr="0">
          <a:noAutofit/>
        </a:bodyPr>
        <a:lstStyle/>
        <a:p>
          <a:pPr lvl="0" algn="ctr" defTabSz="2667000">
            <a:lnSpc>
              <a:spcPct val="90000"/>
            </a:lnSpc>
            <a:spcBef>
              <a:spcPct val="0"/>
            </a:spcBef>
            <a:spcAft>
              <a:spcPct val="35000"/>
            </a:spcAft>
          </a:pPr>
          <a:r>
            <a:rPr lang="en-US" sz="6000" b="1" kern="1200" dirty="0">
              <a:solidFill>
                <a:schemeClr val="bg1"/>
              </a:solidFill>
              <a:latin typeface="Calibri" panose="020F0502020204030204" pitchFamily="34" charset="0"/>
              <a:cs typeface="Calibri" panose="020F0502020204030204" pitchFamily="34" charset="0"/>
            </a:rPr>
            <a:t>Dragonfly</a:t>
          </a:r>
          <a:endParaRPr lang="he-IL" sz="6500" b="1" kern="1200" dirty="0">
            <a:solidFill>
              <a:schemeClr val="bg1"/>
            </a:solidFill>
            <a:latin typeface="Calibri" panose="020F0502020204030204" pitchFamily="34" charset="0"/>
            <a:cs typeface="Calibri" panose="020F0502020204030204" pitchFamily="34" charset="0"/>
          </a:endParaRPr>
        </a:p>
        <a:p>
          <a:pPr lvl="0" algn="l" defTabSz="2667000">
            <a:lnSpc>
              <a:spcPct val="90000"/>
            </a:lnSpc>
            <a:spcBef>
              <a:spcPct val="0"/>
            </a:spcBef>
            <a:spcAft>
              <a:spcPct val="35000"/>
            </a:spcAft>
          </a:pPr>
          <a:r>
            <a:rPr lang="en-US" sz="4000" kern="1200" dirty="0">
              <a:solidFill>
                <a:schemeClr val="tx1"/>
              </a:solidFill>
              <a:latin typeface="Calibri" panose="020F0502020204030204" pitchFamily="34" charset="0"/>
              <a:cs typeface="Calibri" panose="020F0502020204030204" pitchFamily="34" charset="0"/>
            </a:rPr>
            <a:t>Dragonfly topology is defined by routers in each group (a), number of hosts connected to each router (p) and number of channels within each router used to connect to other groups (h). Each router is connected to all other routers in its group and each group connected to all other group.</a:t>
          </a:r>
        </a:p>
        <a:p>
          <a:pPr lvl="0" algn="l" defTabSz="2667000">
            <a:lnSpc>
              <a:spcPct val="90000"/>
            </a:lnSpc>
            <a:spcBef>
              <a:spcPct val="0"/>
            </a:spcBef>
            <a:spcAft>
              <a:spcPct val="35000"/>
            </a:spcAft>
          </a:pPr>
          <a:r>
            <a:rPr lang="en-US" sz="4000" kern="1200" dirty="0">
              <a:solidFill>
                <a:schemeClr val="tx1"/>
              </a:solidFill>
              <a:latin typeface="Calibri" panose="020F0502020204030204" pitchFamily="34" charset="0"/>
              <a:cs typeface="Calibri" panose="020F0502020204030204" pitchFamily="34" charset="0"/>
            </a:rPr>
            <a:t>In our project the topology is defined by:</a:t>
          </a:r>
        </a:p>
        <a:p>
          <a:pPr lvl="0" algn="ctr" defTabSz="2667000">
            <a:lnSpc>
              <a:spcPct val="90000"/>
            </a:lnSpc>
            <a:spcBef>
              <a:spcPct val="0"/>
            </a:spcBef>
            <a:spcAft>
              <a:spcPct val="35000"/>
            </a:spcAft>
          </a:pPr>
          <a:r>
            <a:rPr lang="en-US" sz="4000" kern="1200" dirty="0">
              <a:solidFill>
                <a:schemeClr val="tx1"/>
              </a:solidFill>
              <a:latin typeface="Calibri" panose="020F0502020204030204" pitchFamily="34" charset="0"/>
              <a:cs typeface="Calibri" panose="020F0502020204030204" pitchFamily="34" charset="0"/>
            </a:rPr>
            <a:t>a=6, p=1, h=2 </a:t>
          </a:r>
          <a:endParaRPr lang="en-US" sz="4000" b="1" kern="1200" dirty="0">
            <a:solidFill>
              <a:schemeClr val="tx1"/>
            </a:solidFill>
            <a:latin typeface="Calibri" panose="020F0502020204030204" pitchFamily="34" charset="0"/>
            <a:cs typeface="Calibri" panose="020F0502020204030204" pitchFamily="34" charset="0"/>
          </a:endParaRPr>
        </a:p>
      </dsp:txBody>
      <dsp:txXfrm>
        <a:off x="11303272" y="8173253"/>
        <a:ext cx="8958239" cy="13221825"/>
      </dsp:txXfrm>
    </dsp:sp>
    <dsp:sp modelId="{AFDFC0AB-D1E8-2C4C-9520-837C8A633E5D}">
      <dsp:nvSpPr>
        <dsp:cNvPr id="0" name=""/>
        <dsp:cNvSpPr/>
      </dsp:nvSpPr>
      <dsp:spPr>
        <a:xfrm>
          <a:off x="22036547" y="7894549"/>
          <a:ext cx="9515647" cy="13779233"/>
        </a:xfrm>
        <a:prstGeom prst="roundRect">
          <a:avLst>
            <a:gd name="adj" fmla="val 10000"/>
          </a:avLst>
        </a:prstGeom>
        <a:gradFill rotWithShape="0">
          <a:gsLst>
            <a:gs pos="0">
              <a:schemeClr val="accent3">
                <a:lumMod val="40000"/>
                <a:lumOff val="60000"/>
              </a:schemeClr>
            </a:gs>
            <a:gs pos="80000">
              <a:schemeClr val="accent3">
                <a:lumMod val="60000"/>
                <a:lumOff val="40000"/>
              </a:schemeClr>
            </a:gs>
            <a:gs pos="100000">
              <a:schemeClr val="accent3">
                <a:lumMod val="7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t" anchorCtr="0">
          <a:noAutofit/>
        </a:bodyPr>
        <a:lstStyle/>
        <a:p>
          <a:pPr lvl="0" algn="ctr" defTabSz="2667000" rtl="0">
            <a:lnSpc>
              <a:spcPct val="90000"/>
            </a:lnSpc>
            <a:spcBef>
              <a:spcPct val="0"/>
            </a:spcBef>
            <a:spcAft>
              <a:spcPct val="35000"/>
            </a:spcAft>
          </a:pPr>
          <a:r>
            <a:rPr lang="en-US" sz="6000" b="1" kern="1200" dirty="0">
              <a:solidFill>
                <a:schemeClr val="bg1"/>
              </a:solidFill>
              <a:latin typeface="Calibri" panose="020F0502020204030204" pitchFamily="34" charset="0"/>
              <a:cs typeface="Calibri" panose="020F0502020204030204" pitchFamily="34" charset="0"/>
            </a:rPr>
            <a:t>Torus</a:t>
          </a:r>
        </a:p>
        <a:p>
          <a:pPr lvl="0" algn="l" defTabSz="2667000" rtl="0">
            <a:lnSpc>
              <a:spcPct val="90000"/>
            </a:lnSpc>
            <a:spcBef>
              <a:spcPct val="0"/>
            </a:spcBef>
            <a:spcAft>
              <a:spcPct val="35000"/>
            </a:spcAft>
          </a:pPr>
          <a:r>
            <a:rPr lang="en-US" sz="4000" kern="1200" dirty="0">
              <a:solidFill>
                <a:schemeClr val="tx1"/>
              </a:solidFill>
              <a:latin typeface="Calibri" panose="020F0502020204030204" pitchFamily="34" charset="0"/>
              <a:cs typeface="Calibri" panose="020F0502020204030204" pitchFamily="34" charset="0"/>
            </a:rPr>
            <a:t>Torus topology is defined by number of dimensions (n) and number of switches in each dimension (m). </a:t>
          </a:r>
        </a:p>
        <a:p>
          <a:pPr lvl="0" algn="l" defTabSz="2667000" rtl="0">
            <a:lnSpc>
              <a:spcPct val="90000"/>
            </a:lnSpc>
            <a:spcBef>
              <a:spcPct val="0"/>
            </a:spcBef>
            <a:spcAft>
              <a:spcPct val="35000"/>
            </a:spcAft>
          </a:pPr>
          <a:r>
            <a:rPr lang="en-US" sz="4000" kern="1200" dirty="0">
              <a:solidFill>
                <a:schemeClr val="tx1"/>
              </a:solidFill>
              <a:latin typeface="Calibri" panose="020F0502020204030204" pitchFamily="34" charset="0"/>
              <a:cs typeface="Calibri" panose="020F0502020204030204" pitchFamily="34" charset="0"/>
            </a:rPr>
            <a:t>Each router is connected to 4 neighbors.</a:t>
          </a:r>
        </a:p>
        <a:p>
          <a:pPr lvl="0" algn="l" defTabSz="2667000" rtl="0">
            <a:lnSpc>
              <a:spcPct val="90000"/>
            </a:lnSpc>
            <a:spcBef>
              <a:spcPct val="0"/>
            </a:spcBef>
            <a:spcAft>
              <a:spcPct val="35000"/>
            </a:spcAft>
          </a:pPr>
          <a:r>
            <a:rPr lang="en-US" sz="4000" kern="1200" dirty="0">
              <a:solidFill>
                <a:schemeClr val="tx1"/>
              </a:solidFill>
              <a:latin typeface="Calibri" panose="020F0502020204030204" pitchFamily="34" charset="0"/>
              <a:cs typeface="Calibri" panose="020F0502020204030204" pitchFamily="34" charset="0"/>
            </a:rPr>
            <a:t>In each dimension, this maximum distance is half the number of switches in that dimension. </a:t>
          </a:r>
        </a:p>
        <a:p>
          <a:pPr lvl="0" algn="l" defTabSz="2667000" rtl="0">
            <a:lnSpc>
              <a:spcPct val="90000"/>
            </a:lnSpc>
            <a:spcBef>
              <a:spcPct val="0"/>
            </a:spcBef>
            <a:spcAft>
              <a:spcPct val="35000"/>
            </a:spcAft>
          </a:pPr>
          <a:r>
            <a:rPr lang="en-US" sz="4000" kern="1200" dirty="0">
              <a:solidFill>
                <a:schemeClr val="tx1"/>
              </a:solidFill>
              <a:latin typeface="Calibri" panose="020F0502020204030204" pitchFamily="34" charset="0"/>
              <a:cs typeface="Calibri" panose="020F0502020204030204" pitchFamily="34" charset="0"/>
            </a:rPr>
            <a:t>In our project the topology is defined by:</a:t>
          </a:r>
        </a:p>
        <a:p>
          <a:pPr lvl="0" algn="ctr" defTabSz="2667000" rtl="0">
            <a:lnSpc>
              <a:spcPct val="90000"/>
            </a:lnSpc>
            <a:spcBef>
              <a:spcPct val="0"/>
            </a:spcBef>
            <a:spcAft>
              <a:spcPct val="35000"/>
            </a:spcAft>
          </a:pPr>
          <a:r>
            <a:rPr lang="en-US" sz="4000" kern="1200" dirty="0">
              <a:solidFill>
                <a:schemeClr val="tx1"/>
              </a:solidFill>
              <a:latin typeface="Calibri" panose="020F0502020204030204" pitchFamily="34" charset="0"/>
              <a:cs typeface="Calibri" panose="020F0502020204030204" pitchFamily="34" charset="0"/>
            </a:rPr>
            <a:t>m=6, n=6</a:t>
          </a:r>
        </a:p>
        <a:p>
          <a:pPr lvl="0" algn="l" defTabSz="2667000" rtl="0">
            <a:lnSpc>
              <a:spcPct val="90000"/>
            </a:lnSpc>
            <a:spcBef>
              <a:spcPct val="0"/>
            </a:spcBef>
            <a:spcAft>
              <a:spcPct val="35000"/>
            </a:spcAft>
          </a:pPr>
          <a:endParaRPr lang="en-US" sz="2800" b="0" kern="1200" dirty="0">
            <a:solidFill>
              <a:schemeClr val="tx1"/>
            </a:solidFill>
            <a:latin typeface="Calibri" panose="020F0502020204030204" pitchFamily="34" charset="0"/>
            <a:cs typeface="Calibri" panose="020F0502020204030204" pitchFamily="34" charset="0"/>
          </a:endParaRPr>
        </a:p>
      </dsp:txBody>
      <dsp:txXfrm>
        <a:off x="22315251" y="8173253"/>
        <a:ext cx="8958239" cy="132218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7E3B3-011C-144C-A409-E7174FA00071}">
      <dsp:nvSpPr>
        <dsp:cNvPr id="0" name=""/>
        <dsp:cNvSpPr/>
      </dsp:nvSpPr>
      <dsp:spPr>
        <a:xfrm>
          <a:off x="26585" y="0"/>
          <a:ext cx="31530854" cy="13452346"/>
        </a:xfrm>
        <a:prstGeom prst="roundRect">
          <a:avLst>
            <a:gd name="adj" fmla="val 10000"/>
          </a:avLst>
        </a:prstGeom>
        <a:gradFill rotWithShape="0">
          <a:gsLst>
            <a:gs pos="0">
              <a:schemeClr val="accent4">
                <a:lumMod val="40000"/>
                <a:lumOff val="60000"/>
              </a:schemeClr>
            </a:gs>
            <a:gs pos="80000">
              <a:schemeClr val="accent4">
                <a:lumMod val="60000"/>
                <a:lumOff val="40000"/>
              </a:schemeClr>
            </a:gs>
            <a:gs pos="99000">
              <a:schemeClr val="accent4">
                <a:lumMod val="7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t" anchorCtr="0">
          <a:noAutofit/>
        </a:bodyPr>
        <a:lstStyle/>
        <a:p>
          <a:pPr lvl="0" algn="ctr" defTabSz="2667000">
            <a:lnSpc>
              <a:spcPct val="90000"/>
            </a:lnSpc>
            <a:spcBef>
              <a:spcPct val="0"/>
            </a:spcBef>
            <a:spcAft>
              <a:spcPct val="35000"/>
            </a:spcAft>
          </a:pPr>
          <a:r>
            <a:rPr lang="en-US" sz="6000" b="1" kern="1200" dirty="0">
              <a:solidFill>
                <a:schemeClr val="bg1"/>
              </a:solidFill>
              <a:latin typeface="Calibri" panose="020F0502020204030204" pitchFamily="34" charset="0"/>
              <a:cs typeface="Calibri" panose="020F0502020204030204" pitchFamily="34" charset="0"/>
            </a:rPr>
            <a:t>Results &amp; Additional Improvements</a:t>
          </a:r>
          <a:endParaRPr lang="en-US" sz="6000" b="0" kern="1200" dirty="0">
            <a:solidFill>
              <a:schemeClr val="bg1"/>
            </a:solidFill>
            <a:latin typeface="Calibri" panose="020F0502020204030204" pitchFamily="34" charset="0"/>
            <a:cs typeface="Calibri" panose="020F0502020204030204" pitchFamily="34" charset="0"/>
          </a:endParaRPr>
        </a:p>
        <a:p>
          <a:pPr lvl="0" algn="l" defTabSz="2667000">
            <a:lnSpc>
              <a:spcPct val="90000"/>
            </a:lnSpc>
            <a:spcBef>
              <a:spcPct val="0"/>
            </a:spcBef>
            <a:spcAft>
              <a:spcPct val="35000"/>
            </a:spcAft>
          </a:pPr>
          <a:r>
            <a:rPr lang="en-US" sz="4000" b="1" u="sng" kern="1200" dirty="0">
              <a:solidFill>
                <a:schemeClr val="tx1"/>
              </a:solidFill>
              <a:latin typeface="Calibri" panose="020F0502020204030204" pitchFamily="34" charset="0"/>
              <a:cs typeface="Calibri" panose="020F0502020204030204" pitchFamily="34" charset="0"/>
            </a:rPr>
            <a:t>Taking The Prediction To The Next Level:</a:t>
          </a:r>
          <a:r>
            <a:rPr lang="en-US" sz="4000" b="0" u="none" kern="1200" dirty="0">
              <a:solidFill>
                <a:schemeClr val="tx1"/>
              </a:solidFill>
              <a:latin typeface="Calibri" panose="020F0502020204030204" pitchFamily="34" charset="0"/>
              <a:cs typeface="Calibri" panose="020F0502020204030204" pitchFamily="34" charset="0"/>
            </a:rPr>
            <a:t> </a:t>
          </a:r>
        </a:p>
        <a:p>
          <a:pPr lvl="0" algn="l" defTabSz="2667000">
            <a:lnSpc>
              <a:spcPct val="90000"/>
            </a:lnSpc>
            <a:spcBef>
              <a:spcPct val="0"/>
            </a:spcBef>
            <a:spcAft>
              <a:spcPct val="35000"/>
            </a:spcAft>
          </a:pPr>
          <a:r>
            <a:rPr lang="en-US" sz="4000" b="0" u="none" kern="1200" dirty="0">
              <a:solidFill>
                <a:schemeClr val="tx1"/>
              </a:solidFill>
              <a:latin typeface="Calibri" panose="020F0502020204030204" pitchFamily="34" charset="0"/>
              <a:cs typeface="Calibri" panose="020F0502020204030204" pitchFamily="34" charset="0"/>
            </a:rPr>
            <a:t>After a path’s load passes a threshold, the algorithm used to find alternative paths with better delay and less loaded edges and replaced the current path with the best candidate. </a:t>
          </a:r>
        </a:p>
        <a:p>
          <a:pPr lvl="0" algn="l" defTabSz="2667000">
            <a:lnSpc>
              <a:spcPct val="90000"/>
            </a:lnSpc>
            <a:spcBef>
              <a:spcPct val="0"/>
            </a:spcBef>
            <a:spcAft>
              <a:spcPct val="35000"/>
            </a:spcAft>
          </a:pPr>
          <a:r>
            <a:rPr lang="en-US" sz="4000" b="0" u="none" kern="1200" dirty="0" smtClean="0">
              <a:solidFill>
                <a:schemeClr val="tx1"/>
              </a:solidFill>
              <a:latin typeface="Calibri" panose="020F0502020204030204" pitchFamily="34" charset="0"/>
              <a:cs typeface="Calibri" panose="020F0502020204030204" pitchFamily="34" charset="0"/>
            </a:rPr>
            <a:t>Before </a:t>
          </a:r>
          <a:r>
            <a:rPr lang="en-US" sz="4000" b="0" u="none" kern="1200" dirty="0">
              <a:solidFill>
                <a:schemeClr val="tx1"/>
              </a:solidFill>
              <a:latin typeface="Calibri" panose="020F0502020204030204" pitchFamily="34" charset="0"/>
              <a:cs typeface="Calibri" panose="020F0502020204030204" pitchFamily="34" charset="0"/>
            </a:rPr>
            <a:t>the path changes, we predict the number of loaded edges and the load on the edges with the current flow’s load and decide what will give the best results, the current flow or the best candidate, the one with the best prediction parameters will be chosen.</a:t>
          </a:r>
        </a:p>
        <a:p>
          <a:pPr lvl="0" algn="l" defTabSz="2667000">
            <a:lnSpc>
              <a:spcPct val="90000"/>
            </a:lnSpc>
            <a:spcBef>
              <a:spcPct val="0"/>
            </a:spcBef>
            <a:spcAft>
              <a:spcPct val="35000"/>
            </a:spcAft>
          </a:pPr>
          <a:r>
            <a:rPr lang="en-US" sz="4000" b="0" u="none" kern="1200" dirty="0">
              <a:solidFill>
                <a:schemeClr val="tx1"/>
              </a:solidFill>
              <a:latin typeface="Calibri" panose="020F0502020204030204" pitchFamily="34" charset="0"/>
              <a:cs typeface="Calibri" panose="020F0502020204030204" pitchFamily="34" charset="0"/>
            </a:rPr>
            <a:t>Due to the fact we first predict the overloaded edges, there are less candidates taken to consideration, meaning the process time in the controller is now much faster!</a:t>
          </a:r>
        </a:p>
      </dsp:txBody>
      <dsp:txXfrm>
        <a:off x="420591" y="394006"/>
        <a:ext cx="30742842" cy="1266433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defTabSz="4320540" rtl="1" fontAlgn="auto">
              <a:spcBef>
                <a:spcPts val="0"/>
              </a:spcBef>
              <a:spcAft>
                <a:spcPts val="0"/>
              </a:spcAft>
              <a:defRPr sz="1200">
                <a:latin typeface="+mn-lt"/>
                <a:cs typeface="+mn-cs"/>
              </a:defRPr>
            </a:lvl1pPr>
          </a:lstStyle>
          <a:p>
            <a:pPr>
              <a:defRPr/>
            </a:pPr>
            <a:endParaRPr lang="he-IL"/>
          </a:p>
        </p:txBody>
      </p:sp>
      <p:sp>
        <p:nvSpPr>
          <p:cNvPr id="3" name="מציין מיקום של תאריך 2"/>
          <p:cNvSpPr>
            <a:spLocks noGrp="1"/>
          </p:cNvSpPr>
          <p:nvPr>
            <p:ph type="dt" sz="quarter" idx="1"/>
          </p:nvPr>
        </p:nvSpPr>
        <p:spPr>
          <a:xfrm>
            <a:off x="1588" y="0"/>
            <a:ext cx="2971800" cy="457200"/>
          </a:xfrm>
          <a:prstGeom prst="rect">
            <a:avLst/>
          </a:prstGeom>
        </p:spPr>
        <p:txBody>
          <a:bodyPr vert="horz" lIns="91440" tIns="45720" rIns="91440" bIns="45720" rtlCol="1"/>
          <a:lstStyle>
            <a:lvl1pPr algn="l" defTabSz="4320540" rtl="1" fontAlgn="auto">
              <a:spcBef>
                <a:spcPts val="0"/>
              </a:spcBef>
              <a:spcAft>
                <a:spcPts val="0"/>
              </a:spcAft>
              <a:defRPr sz="1200">
                <a:latin typeface="+mn-lt"/>
                <a:cs typeface="+mn-cs"/>
              </a:defRPr>
            </a:lvl1pPr>
          </a:lstStyle>
          <a:p>
            <a:pPr>
              <a:defRPr/>
            </a:pPr>
            <a:fld id="{2B55027C-4F6D-4183-B128-C2730F826B41}" type="datetimeFigureOut">
              <a:rPr lang="he-IL"/>
              <a:pPr>
                <a:defRPr/>
              </a:pPr>
              <a:t>כ"ח/ניסן/תשע"ט</a:t>
            </a:fld>
            <a:endParaRPr lang="he-IL"/>
          </a:p>
        </p:txBody>
      </p:sp>
      <p:sp>
        <p:nvSpPr>
          <p:cNvPr id="4" name="מציין מיקום של כותרת תחתונה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defTabSz="4320540" rtl="1" fontAlgn="auto">
              <a:spcBef>
                <a:spcPts val="0"/>
              </a:spcBef>
              <a:spcAft>
                <a:spcPts val="0"/>
              </a:spcAft>
              <a:defRPr sz="1200">
                <a:latin typeface="+mn-lt"/>
                <a:cs typeface="+mn-cs"/>
              </a:defRPr>
            </a:lvl1pPr>
          </a:lstStyle>
          <a:p>
            <a:pPr>
              <a:defRPr/>
            </a:pPr>
            <a:endParaRPr lang="he-IL"/>
          </a:p>
        </p:txBody>
      </p:sp>
      <p:sp>
        <p:nvSpPr>
          <p:cNvPr id="5" name="מציין מיקום של מספר שקופית 4"/>
          <p:cNvSpPr>
            <a:spLocks noGrp="1"/>
          </p:cNvSpPr>
          <p:nvPr>
            <p:ph type="sldNum" sz="quarter" idx="3"/>
          </p:nvPr>
        </p:nvSpPr>
        <p:spPr>
          <a:xfrm>
            <a:off x="1588"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atin typeface="Calibri" panose="020F0502020204030204" pitchFamily="34" charset="0"/>
              </a:defRPr>
            </a:lvl1pPr>
          </a:lstStyle>
          <a:p>
            <a:fld id="{46B8D06B-6F5D-4913-AC80-76C29444F2D6}" type="slidenum">
              <a:rPr lang="he-IL" altLang="en-US"/>
              <a:pPr/>
              <a:t>‹#›</a:t>
            </a:fld>
            <a:endParaRPr lang="he-IL" altLang="en-US"/>
          </a:p>
        </p:txBody>
      </p:sp>
    </p:spTree>
    <p:extLst>
      <p:ext uri="{BB962C8B-B14F-4D97-AF65-F5344CB8AC3E}">
        <p14:creationId xmlns:p14="http://schemas.microsoft.com/office/powerpoint/2010/main" val="3508694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defTabSz="4320540" rtl="1" fontAlgn="auto">
              <a:spcBef>
                <a:spcPts val="0"/>
              </a:spcBef>
              <a:spcAft>
                <a:spcPts val="0"/>
              </a:spcAft>
              <a:defRPr sz="1200">
                <a:latin typeface="+mn-lt"/>
                <a:cs typeface="+mn-cs"/>
              </a:defRPr>
            </a:lvl1pPr>
          </a:lstStyle>
          <a:p>
            <a:pPr>
              <a:defRPr/>
            </a:pPr>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defTabSz="4320540" rtl="1" fontAlgn="auto">
              <a:spcBef>
                <a:spcPts val="0"/>
              </a:spcBef>
              <a:spcAft>
                <a:spcPts val="0"/>
              </a:spcAft>
              <a:defRPr sz="1200">
                <a:latin typeface="+mn-lt"/>
                <a:cs typeface="+mn-cs"/>
              </a:defRPr>
            </a:lvl1pPr>
          </a:lstStyle>
          <a:p>
            <a:pPr>
              <a:defRPr/>
            </a:pPr>
            <a:fld id="{3F9A487A-960C-41AA-B6E4-944496240CD0}" type="datetimeFigureOut">
              <a:rPr lang="he-IL"/>
              <a:pPr>
                <a:defRPr/>
              </a:pPr>
              <a:t>כ"ח/ניסן/תשע"ט</a:t>
            </a:fld>
            <a:endParaRPr lang="he-IL"/>
          </a:p>
        </p:txBody>
      </p:sp>
      <p:sp>
        <p:nvSpPr>
          <p:cNvPr id="4" name="מציין מיקום של תמונת שקופית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1" anchor="ctr"/>
          <a:lstStyle/>
          <a:p>
            <a:pPr lvl="0"/>
            <a:endParaRPr lang="he-IL" noProof="0"/>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noProof="0"/>
              <a:t>לחץ כדי לערוך סגנונות טקסט של תבנית בסיס</a:t>
            </a:r>
          </a:p>
          <a:p>
            <a:pPr lvl="1"/>
            <a:r>
              <a:rPr lang="he-IL" noProof="0"/>
              <a:t>רמה שנייה</a:t>
            </a:r>
          </a:p>
          <a:p>
            <a:pPr lvl="2"/>
            <a:r>
              <a:rPr lang="he-IL" noProof="0"/>
              <a:t>רמה שלישית</a:t>
            </a:r>
          </a:p>
          <a:p>
            <a:pPr lvl="3"/>
            <a:r>
              <a:rPr lang="he-IL" noProof="0"/>
              <a:t>רמה רביעית</a:t>
            </a:r>
          </a:p>
          <a:p>
            <a:pPr lvl="4"/>
            <a:r>
              <a:rPr lang="he-IL" noProof="0"/>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defTabSz="4320540" rtl="1" fontAlgn="auto">
              <a:spcBef>
                <a:spcPts val="0"/>
              </a:spcBef>
              <a:spcAft>
                <a:spcPts val="0"/>
              </a:spcAft>
              <a:defRPr sz="1200">
                <a:latin typeface="+mn-lt"/>
                <a:cs typeface="+mn-cs"/>
              </a:defRPr>
            </a:lvl1pPr>
          </a:lstStyle>
          <a:p>
            <a:pPr>
              <a:defRPr/>
            </a:pPr>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atin typeface="Calibri" panose="020F0502020204030204" pitchFamily="34" charset="0"/>
              </a:defRPr>
            </a:lvl1pPr>
          </a:lstStyle>
          <a:p>
            <a:fld id="{E0E53C82-92B3-486B-BF04-D3F26A0944C8}" type="slidenum">
              <a:rPr lang="he-IL" altLang="en-US"/>
              <a:pPr/>
              <a:t>‹#›</a:t>
            </a:fld>
            <a:endParaRPr lang="he-IL" altLang="en-US"/>
          </a:p>
        </p:txBody>
      </p:sp>
    </p:spTree>
    <p:extLst>
      <p:ext uri="{BB962C8B-B14F-4D97-AF65-F5344CB8AC3E}">
        <p14:creationId xmlns:p14="http://schemas.microsoft.com/office/powerpoint/2010/main" val="3315774950"/>
      </p:ext>
    </p:extLst>
  </p:cSld>
  <p:clrMap bg1="lt1" tx1="dk1" bg2="lt2" tx2="dk2" accent1="accent1" accent2="accent2" accent3="accent3" accent4="accent4" accent5="accent5" accent6="accent6" hlink="hlink" folHlink="folHlink"/>
  <p:notesStyle>
    <a:lvl1pPr algn="r" defTabSz="4319588" rtl="1" eaLnBrk="0" fontAlgn="base" hangingPunct="0">
      <a:spcBef>
        <a:spcPct val="30000"/>
      </a:spcBef>
      <a:spcAft>
        <a:spcPct val="0"/>
      </a:spcAft>
      <a:defRPr sz="5700" kern="1200">
        <a:solidFill>
          <a:schemeClr val="tx1"/>
        </a:solidFill>
        <a:latin typeface="+mn-lt"/>
        <a:ea typeface="+mn-ea"/>
        <a:cs typeface="+mn-cs"/>
      </a:defRPr>
    </a:lvl1pPr>
    <a:lvl2pPr marL="2159000" algn="r" defTabSz="4319588" rtl="1" eaLnBrk="0" fontAlgn="base" hangingPunct="0">
      <a:spcBef>
        <a:spcPct val="30000"/>
      </a:spcBef>
      <a:spcAft>
        <a:spcPct val="0"/>
      </a:spcAft>
      <a:defRPr sz="5700" kern="1200">
        <a:solidFill>
          <a:schemeClr val="tx1"/>
        </a:solidFill>
        <a:latin typeface="+mn-lt"/>
        <a:ea typeface="+mn-ea"/>
        <a:cs typeface="+mn-cs"/>
      </a:defRPr>
    </a:lvl2pPr>
    <a:lvl3pPr marL="4319588" algn="r" defTabSz="4319588" rtl="1" eaLnBrk="0" fontAlgn="base" hangingPunct="0">
      <a:spcBef>
        <a:spcPct val="30000"/>
      </a:spcBef>
      <a:spcAft>
        <a:spcPct val="0"/>
      </a:spcAft>
      <a:defRPr sz="5700" kern="1200">
        <a:solidFill>
          <a:schemeClr val="tx1"/>
        </a:solidFill>
        <a:latin typeface="+mn-lt"/>
        <a:ea typeface="+mn-ea"/>
        <a:cs typeface="+mn-cs"/>
      </a:defRPr>
    </a:lvl3pPr>
    <a:lvl4pPr marL="6480175" algn="r" defTabSz="4319588" rtl="1" eaLnBrk="0" fontAlgn="base" hangingPunct="0">
      <a:spcBef>
        <a:spcPct val="30000"/>
      </a:spcBef>
      <a:spcAft>
        <a:spcPct val="0"/>
      </a:spcAft>
      <a:defRPr sz="5700" kern="1200">
        <a:solidFill>
          <a:schemeClr val="tx1"/>
        </a:solidFill>
        <a:latin typeface="+mn-lt"/>
        <a:ea typeface="+mn-ea"/>
        <a:cs typeface="+mn-cs"/>
      </a:defRPr>
    </a:lvl4pPr>
    <a:lvl5pPr marL="8640763" algn="r" defTabSz="4319588" rtl="1" eaLnBrk="0" fontAlgn="base" hangingPunct="0">
      <a:spcBef>
        <a:spcPct val="30000"/>
      </a:spcBef>
      <a:spcAft>
        <a:spcPct val="0"/>
      </a:spcAft>
      <a:defRPr sz="5700" kern="1200">
        <a:solidFill>
          <a:schemeClr val="tx1"/>
        </a:solidFill>
        <a:latin typeface="+mn-lt"/>
        <a:ea typeface="+mn-ea"/>
        <a:cs typeface="+mn-cs"/>
      </a:defRPr>
    </a:lvl5pPr>
    <a:lvl6pPr marL="10801350" algn="r" defTabSz="4320540" rtl="1" eaLnBrk="1" latinLnBrk="0" hangingPunct="1">
      <a:defRPr sz="5700" kern="1200">
        <a:solidFill>
          <a:schemeClr val="tx1"/>
        </a:solidFill>
        <a:latin typeface="+mn-lt"/>
        <a:ea typeface="+mn-ea"/>
        <a:cs typeface="+mn-cs"/>
      </a:defRPr>
    </a:lvl6pPr>
    <a:lvl7pPr marL="12961620" algn="r" defTabSz="4320540" rtl="1" eaLnBrk="1" latinLnBrk="0" hangingPunct="1">
      <a:defRPr sz="5700" kern="1200">
        <a:solidFill>
          <a:schemeClr val="tx1"/>
        </a:solidFill>
        <a:latin typeface="+mn-lt"/>
        <a:ea typeface="+mn-ea"/>
        <a:cs typeface="+mn-cs"/>
      </a:defRPr>
    </a:lvl7pPr>
    <a:lvl8pPr marL="15121890" algn="r" defTabSz="4320540" rtl="1" eaLnBrk="1" latinLnBrk="0" hangingPunct="1">
      <a:defRPr sz="5700" kern="1200">
        <a:solidFill>
          <a:schemeClr val="tx1"/>
        </a:solidFill>
        <a:latin typeface="+mn-lt"/>
        <a:ea typeface="+mn-ea"/>
        <a:cs typeface="+mn-cs"/>
      </a:defRPr>
    </a:lvl8pPr>
    <a:lvl9pPr marL="17282160" algn="r" defTabSz="4320540" rtl="1" eaLnBrk="1" latinLnBrk="0" hangingPunct="1">
      <a:defRPr sz="5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en-US" dirty="0"/>
          </a:p>
        </p:txBody>
      </p:sp>
      <p:sp>
        <p:nvSpPr>
          <p:cNvPr id="16387"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a:defRPr sz="8500">
                <a:solidFill>
                  <a:schemeClr val="tx1"/>
                </a:solidFill>
                <a:latin typeface="Arial" panose="020B0604020202020204" pitchFamily="34" charset="0"/>
                <a:cs typeface="Arial" panose="020B0604020202020204" pitchFamily="34" charset="0"/>
              </a:defRPr>
            </a:lvl1pPr>
            <a:lvl2pPr marL="742950" indent="-285750" algn="l" rtl="0">
              <a:defRPr sz="8500">
                <a:solidFill>
                  <a:schemeClr val="tx1"/>
                </a:solidFill>
                <a:latin typeface="Arial" panose="020B0604020202020204" pitchFamily="34" charset="0"/>
                <a:cs typeface="Arial" panose="020B0604020202020204" pitchFamily="34" charset="0"/>
              </a:defRPr>
            </a:lvl2pPr>
            <a:lvl3pPr marL="1143000" indent="-228600" algn="l" rtl="0">
              <a:defRPr sz="8500">
                <a:solidFill>
                  <a:schemeClr val="tx1"/>
                </a:solidFill>
                <a:latin typeface="Arial" panose="020B0604020202020204" pitchFamily="34" charset="0"/>
                <a:cs typeface="Arial" panose="020B0604020202020204" pitchFamily="34" charset="0"/>
              </a:defRPr>
            </a:lvl3pPr>
            <a:lvl4pPr marL="1600200" indent="-228600" algn="l" rtl="0">
              <a:defRPr sz="8500">
                <a:solidFill>
                  <a:schemeClr val="tx1"/>
                </a:solidFill>
                <a:latin typeface="Arial" panose="020B0604020202020204" pitchFamily="34" charset="0"/>
                <a:cs typeface="Arial" panose="020B0604020202020204" pitchFamily="34" charset="0"/>
              </a:defRPr>
            </a:lvl4pPr>
            <a:lvl5pPr marL="2057400" indent="-228600" algn="l" rtl="0">
              <a:defRPr sz="8500">
                <a:solidFill>
                  <a:schemeClr val="tx1"/>
                </a:solidFill>
                <a:latin typeface="Arial" panose="020B0604020202020204" pitchFamily="34" charset="0"/>
                <a:cs typeface="Arial" panose="020B0604020202020204" pitchFamily="34" charset="0"/>
              </a:defRPr>
            </a:lvl5pPr>
            <a:lvl6pPr marL="2514600" indent="-228600" algn="l" defTabSz="4319588"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6pPr>
            <a:lvl7pPr marL="2971800" indent="-228600" algn="l" defTabSz="4319588"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7pPr>
            <a:lvl8pPr marL="3429000" indent="-228600" algn="l" defTabSz="4319588"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8pPr>
            <a:lvl9pPr marL="3886200" indent="-228600" algn="l" defTabSz="4319588"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9pPr>
          </a:lstStyle>
          <a:p>
            <a:pPr rtl="1"/>
            <a:fld id="{912ACEFF-3536-4F81-BBEB-0307A7E04108}" type="slidenum">
              <a:rPr lang="he-IL" altLang="en-US" sz="1200">
                <a:latin typeface="Calibri" panose="020F0502020204030204" pitchFamily="34" charset="0"/>
              </a:rPr>
              <a:pPr rtl="1"/>
              <a:t>1</a:t>
            </a:fld>
            <a:endParaRPr lang="he-IL"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קופית כותרת">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262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a:xfrm>
            <a:off x="1620203" y="1730219"/>
            <a:ext cx="29163645" cy="7200900"/>
          </a:xfrm>
          <a:prstGeom prst="rect">
            <a:avLst/>
          </a:prstGeom>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1620203" y="10081263"/>
            <a:ext cx="29163645" cy="28513567"/>
          </a:xfrm>
          <a:prstGeom prst="rect">
            <a:avLst/>
          </a:prstGeo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a:xfrm>
            <a:off x="23223538" y="40044688"/>
            <a:ext cx="7559675"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fld id="{E088ACEB-2062-4A43-A0F0-7241E59C906F}" type="datetimeFigureOut">
              <a:rPr lang="he-IL"/>
              <a:pPr>
                <a:defRPr/>
              </a:pPr>
              <a:t>כ"ח/ניסן/תשע"ט</a:t>
            </a:fld>
            <a:endParaRPr lang="he-IL"/>
          </a:p>
        </p:txBody>
      </p:sp>
      <p:sp>
        <p:nvSpPr>
          <p:cNvPr id="5" name="מציין מיקום של כותרת תחתונה 4"/>
          <p:cNvSpPr>
            <a:spLocks noGrp="1"/>
          </p:cNvSpPr>
          <p:nvPr>
            <p:ph type="ftr" sz="quarter" idx="11"/>
          </p:nvPr>
        </p:nvSpPr>
        <p:spPr>
          <a:xfrm>
            <a:off x="11071225" y="40044688"/>
            <a:ext cx="10261600"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endParaRPr lang="he-IL"/>
          </a:p>
        </p:txBody>
      </p:sp>
      <p:sp>
        <p:nvSpPr>
          <p:cNvPr id="6" name="מציין מיקום של מספר שקופית 5"/>
          <p:cNvSpPr>
            <a:spLocks noGrp="1"/>
          </p:cNvSpPr>
          <p:nvPr>
            <p:ph type="sldNum" sz="quarter" idx="12"/>
          </p:nvPr>
        </p:nvSpPr>
        <p:spPr>
          <a:xfrm>
            <a:off x="1620838" y="40044688"/>
            <a:ext cx="7559675" cy="2300287"/>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A05B05B5-9A30-4624-8DE3-08CBABB8D7CD}" type="slidenum">
              <a:rPr lang="he-IL" altLang="en-US"/>
              <a:pPr/>
              <a:t>‹#›</a:t>
            </a:fld>
            <a:endParaRPr lang="he-IL" altLang="en-US"/>
          </a:p>
        </p:txBody>
      </p:sp>
    </p:spTree>
    <p:extLst>
      <p:ext uri="{BB962C8B-B14F-4D97-AF65-F5344CB8AC3E}">
        <p14:creationId xmlns:p14="http://schemas.microsoft.com/office/powerpoint/2010/main" val="4253846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3254782" y="10901365"/>
            <a:ext cx="25833229" cy="232249028"/>
          </a:xfrm>
          <a:prstGeom prst="rect">
            <a:avLst/>
          </a:prstGeo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5743847" y="10901365"/>
            <a:ext cx="76970870" cy="232249028"/>
          </a:xfrm>
          <a:prstGeom prst="rect">
            <a:avLst/>
          </a:prstGeo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a:xfrm>
            <a:off x="23223538" y="40044688"/>
            <a:ext cx="7559675"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fld id="{3A4F7492-61E0-4A8C-A3FE-2C1644AF8CA0}" type="datetimeFigureOut">
              <a:rPr lang="he-IL"/>
              <a:pPr>
                <a:defRPr/>
              </a:pPr>
              <a:t>כ"ח/ניסן/תשע"ט</a:t>
            </a:fld>
            <a:endParaRPr lang="he-IL"/>
          </a:p>
        </p:txBody>
      </p:sp>
      <p:sp>
        <p:nvSpPr>
          <p:cNvPr id="5" name="מציין מיקום של כותרת תחתונה 4"/>
          <p:cNvSpPr>
            <a:spLocks noGrp="1"/>
          </p:cNvSpPr>
          <p:nvPr>
            <p:ph type="ftr" sz="quarter" idx="11"/>
          </p:nvPr>
        </p:nvSpPr>
        <p:spPr>
          <a:xfrm>
            <a:off x="11071225" y="40044688"/>
            <a:ext cx="10261600"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endParaRPr lang="he-IL"/>
          </a:p>
        </p:txBody>
      </p:sp>
      <p:sp>
        <p:nvSpPr>
          <p:cNvPr id="6" name="מציין מיקום של מספר שקופית 5"/>
          <p:cNvSpPr>
            <a:spLocks noGrp="1"/>
          </p:cNvSpPr>
          <p:nvPr>
            <p:ph type="sldNum" sz="quarter" idx="12"/>
          </p:nvPr>
        </p:nvSpPr>
        <p:spPr>
          <a:xfrm>
            <a:off x="1620838" y="40044688"/>
            <a:ext cx="7559675" cy="2300287"/>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1EFC0718-5F05-4EBE-BD15-F353BFDC4B80}" type="slidenum">
              <a:rPr lang="he-IL" altLang="en-US"/>
              <a:pPr/>
              <a:t>‹#›</a:t>
            </a:fld>
            <a:endParaRPr lang="he-IL" altLang="en-US"/>
          </a:p>
        </p:txBody>
      </p:sp>
    </p:spTree>
    <p:extLst>
      <p:ext uri="{BB962C8B-B14F-4D97-AF65-F5344CB8AC3E}">
        <p14:creationId xmlns:p14="http://schemas.microsoft.com/office/powerpoint/2010/main" val="1847325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1620203" y="1730219"/>
            <a:ext cx="29163645" cy="7200900"/>
          </a:xfrm>
          <a:prstGeom prst="rect">
            <a:avLst/>
          </a:prstGeom>
        </p:spPr>
        <p:txBody>
          <a:bodyPr/>
          <a:lstStyle/>
          <a:p>
            <a:r>
              <a:rPr lang="he-IL"/>
              <a:t>לחץ כדי לערוך סגנון כותרת של תבנית בסיס</a:t>
            </a:r>
          </a:p>
        </p:txBody>
      </p:sp>
      <p:sp>
        <p:nvSpPr>
          <p:cNvPr id="3" name="מציין מיקום תוכן 2"/>
          <p:cNvSpPr>
            <a:spLocks noGrp="1"/>
          </p:cNvSpPr>
          <p:nvPr>
            <p:ph idx="1"/>
          </p:nvPr>
        </p:nvSpPr>
        <p:spPr>
          <a:xfrm>
            <a:off x="1620203" y="10081263"/>
            <a:ext cx="29163645" cy="28513567"/>
          </a:xfrm>
          <a:prstGeom prst="rect">
            <a:avLst/>
          </a:prstGeo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a:xfrm>
            <a:off x="23223538" y="40044688"/>
            <a:ext cx="7559675"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fld id="{334B57B4-5527-421C-B3A9-76364B9DA1BF}" type="datetimeFigureOut">
              <a:rPr lang="he-IL"/>
              <a:pPr>
                <a:defRPr/>
              </a:pPr>
              <a:t>כ"ח/ניסן/תשע"ט</a:t>
            </a:fld>
            <a:endParaRPr lang="he-IL"/>
          </a:p>
        </p:txBody>
      </p:sp>
      <p:sp>
        <p:nvSpPr>
          <p:cNvPr id="5" name="מציין מיקום של כותרת תחתונה 4"/>
          <p:cNvSpPr>
            <a:spLocks noGrp="1"/>
          </p:cNvSpPr>
          <p:nvPr>
            <p:ph type="ftr" sz="quarter" idx="11"/>
          </p:nvPr>
        </p:nvSpPr>
        <p:spPr>
          <a:xfrm>
            <a:off x="11071225" y="40044688"/>
            <a:ext cx="10261600"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endParaRPr lang="he-IL"/>
          </a:p>
        </p:txBody>
      </p:sp>
      <p:sp>
        <p:nvSpPr>
          <p:cNvPr id="6" name="מציין מיקום של מספר שקופית 5"/>
          <p:cNvSpPr>
            <a:spLocks noGrp="1"/>
          </p:cNvSpPr>
          <p:nvPr>
            <p:ph type="sldNum" sz="quarter" idx="12"/>
          </p:nvPr>
        </p:nvSpPr>
        <p:spPr>
          <a:xfrm>
            <a:off x="1620838" y="40044688"/>
            <a:ext cx="7559675" cy="2300287"/>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2D6C0D5C-76FF-43E7-9091-9232B73CA1AE}" type="slidenum">
              <a:rPr lang="he-IL" altLang="en-US"/>
              <a:pPr/>
              <a:t>‹#›</a:t>
            </a:fld>
            <a:endParaRPr lang="he-IL" altLang="en-US"/>
          </a:p>
        </p:txBody>
      </p:sp>
    </p:spTree>
    <p:extLst>
      <p:ext uri="{BB962C8B-B14F-4D97-AF65-F5344CB8AC3E}">
        <p14:creationId xmlns:p14="http://schemas.microsoft.com/office/powerpoint/2010/main" val="615956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2559696" y="27763473"/>
            <a:ext cx="27543443" cy="8581073"/>
          </a:xfrm>
          <a:prstGeom prst="rect">
            <a:avLst/>
          </a:prstGeom>
        </p:spPr>
        <p:txBody>
          <a:bodyPr anchor="t"/>
          <a:lstStyle>
            <a:lvl1pPr algn="r">
              <a:defRPr sz="189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2559696" y="18312295"/>
            <a:ext cx="27543443" cy="9451178"/>
          </a:xfrm>
          <a:prstGeom prst="rect">
            <a:avLst/>
          </a:prstGeom>
        </p:spPr>
        <p:txBody>
          <a:bodyPr anchor="b"/>
          <a:lstStyle>
            <a:lvl1pPr marL="0" indent="0">
              <a:buNone/>
              <a:defRPr sz="9500">
                <a:solidFill>
                  <a:schemeClr val="tx1">
                    <a:tint val="75000"/>
                  </a:schemeClr>
                </a:solidFill>
              </a:defRPr>
            </a:lvl1pPr>
            <a:lvl2pPr marL="2160270" indent="0">
              <a:buNone/>
              <a:defRPr sz="8500">
                <a:solidFill>
                  <a:schemeClr val="tx1">
                    <a:tint val="75000"/>
                  </a:schemeClr>
                </a:solidFill>
              </a:defRPr>
            </a:lvl2pPr>
            <a:lvl3pPr marL="4320540" indent="0">
              <a:buNone/>
              <a:defRPr sz="7600">
                <a:solidFill>
                  <a:schemeClr val="tx1">
                    <a:tint val="75000"/>
                  </a:schemeClr>
                </a:solidFill>
              </a:defRPr>
            </a:lvl3pPr>
            <a:lvl4pPr marL="6480810" indent="0">
              <a:buNone/>
              <a:defRPr sz="6600">
                <a:solidFill>
                  <a:schemeClr val="tx1">
                    <a:tint val="75000"/>
                  </a:schemeClr>
                </a:solidFill>
              </a:defRPr>
            </a:lvl4pPr>
            <a:lvl5pPr marL="8641080" indent="0">
              <a:buNone/>
              <a:defRPr sz="6600">
                <a:solidFill>
                  <a:schemeClr val="tx1">
                    <a:tint val="75000"/>
                  </a:schemeClr>
                </a:solidFill>
              </a:defRPr>
            </a:lvl5pPr>
            <a:lvl6pPr marL="10801350" indent="0">
              <a:buNone/>
              <a:defRPr sz="6600">
                <a:solidFill>
                  <a:schemeClr val="tx1">
                    <a:tint val="75000"/>
                  </a:schemeClr>
                </a:solidFill>
              </a:defRPr>
            </a:lvl6pPr>
            <a:lvl7pPr marL="12961620" indent="0">
              <a:buNone/>
              <a:defRPr sz="6600">
                <a:solidFill>
                  <a:schemeClr val="tx1">
                    <a:tint val="75000"/>
                  </a:schemeClr>
                </a:solidFill>
              </a:defRPr>
            </a:lvl7pPr>
            <a:lvl8pPr marL="15121890" indent="0">
              <a:buNone/>
              <a:defRPr sz="6600">
                <a:solidFill>
                  <a:schemeClr val="tx1">
                    <a:tint val="75000"/>
                  </a:schemeClr>
                </a:solidFill>
              </a:defRPr>
            </a:lvl8pPr>
            <a:lvl9pPr marL="17282160" indent="0">
              <a:buNone/>
              <a:defRPr sz="6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a:xfrm>
            <a:off x="23223538" y="40044688"/>
            <a:ext cx="7559675"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fld id="{33351C5B-238B-4991-B600-F1ABBC64D6AD}" type="datetimeFigureOut">
              <a:rPr lang="he-IL"/>
              <a:pPr>
                <a:defRPr/>
              </a:pPr>
              <a:t>כ"ח/ניסן/תשע"ט</a:t>
            </a:fld>
            <a:endParaRPr lang="he-IL"/>
          </a:p>
        </p:txBody>
      </p:sp>
      <p:sp>
        <p:nvSpPr>
          <p:cNvPr id="5" name="מציין מיקום של כותרת תחתונה 4"/>
          <p:cNvSpPr>
            <a:spLocks noGrp="1"/>
          </p:cNvSpPr>
          <p:nvPr>
            <p:ph type="ftr" sz="quarter" idx="11"/>
          </p:nvPr>
        </p:nvSpPr>
        <p:spPr>
          <a:xfrm>
            <a:off x="11071225" y="40044688"/>
            <a:ext cx="10261600"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endParaRPr lang="he-IL"/>
          </a:p>
        </p:txBody>
      </p:sp>
      <p:sp>
        <p:nvSpPr>
          <p:cNvPr id="6" name="מציין מיקום של מספר שקופית 5"/>
          <p:cNvSpPr>
            <a:spLocks noGrp="1"/>
          </p:cNvSpPr>
          <p:nvPr>
            <p:ph type="sldNum" sz="quarter" idx="12"/>
          </p:nvPr>
        </p:nvSpPr>
        <p:spPr>
          <a:xfrm>
            <a:off x="1620838" y="40044688"/>
            <a:ext cx="7559675" cy="2300287"/>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36E57AD7-CE14-4FEB-B461-D44CEB4CB492}" type="slidenum">
              <a:rPr lang="he-IL" altLang="en-US"/>
              <a:pPr/>
              <a:t>‹#›</a:t>
            </a:fld>
            <a:endParaRPr lang="he-IL" altLang="en-US"/>
          </a:p>
        </p:txBody>
      </p:sp>
    </p:spTree>
    <p:extLst>
      <p:ext uri="{BB962C8B-B14F-4D97-AF65-F5344CB8AC3E}">
        <p14:creationId xmlns:p14="http://schemas.microsoft.com/office/powerpoint/2010/main" val="3800428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a:xfrm>
            <a:off x="1620203" y="1730219"/>
            <a:ext cx="29163645" cy="7200900"/>
          </a:xfrm>
          <a:prstGeom prst="rect">
            <a:avLst/>
          </a:prstGeom>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5743846" y="63507940"/>
            <a:ext cx="51402048" cy="179642453"/>
          </a:xfrm>
          <a:prstGeom prst="rect">
            <a:avLst/>
          </a:prstGeom>
        </p:spPr>
        <p:txBody>
          <a:bodyPr/>
          <a:lstStyle>
            <a:lvl1pPr>
              <a:defRPr sz="13200"/>
            </a:lvl1pPr>
            <a:lvl2pPr>
              <a:defRPr sz="11300"/>
            </a:lvl2pPr>
            <a:lvl3pPr>
              <a:defRPr sz="9500"/>
            </a:lvl3pPr>
            <a:lvl4pPr>
              <a:defRPr sz="8500"/>
            </a:lvl4pPr>
            <a:lvl5pPr>
              <a:defRPr sz="8500"/>
            </a:lvl5pPr>
            <a:lvl6pPr>
              <a:defRPr sz="8500"/>
            </a:lvl6pPr>
            <a:lvl7pPr>
              <a:defRPr sz="8500"/>
            </a:lvl7pPr>
            <a:lvl8pPr>
              <a:defRPr sz="8500"/>
            </a:lvl8pPr>
            <a:lvl9pPr>
              <a:defRPr sz="85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57685960" y="63507940"/>
            <a:ext cx="51402051" cy="179642453"/>
          </a:xfrm>
          <a:prstGeom prst="rect">
            <a:avLst/>
          </a:prstGeom>
        </p:spPr>
        <p:txBody>
          <a:bodyPr/>
          <a:lstStyle>
            <a:lvl1pPr>
              <a:defRPr sz="13200"/>
            </a:lvl1pPr>
            <a:lvl2pPr>
              <a:defRPr sz="11300"/>
            </a:lvl2pPr>
            <a:lvl3pPr>
              <a:defRPr sz="9500"/>
            </a:lvl3pPr>
            <a:lvl4pPr>
              <a:defRPr sz="8500"/>
            </a:lvl4pPr>
            <a:lvl5pPr>
              <a:defRPr sz="8500"/>
            </a:lvl5pPr>
            <a:lvl6pPr>
              <a:defRPr sz="8500"/>
            </a:lvl6pPr>
            <a:lvl7pPr>
              <a:defRPr sz="8500"/>
            </a:lvl7pPr>
            <a:lvl8pPr>
              <a:defRPr sz="8500"/>
            </a:lvl8pPr>
            <a:lvl9pPr>
              <a:defRPr sz="85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a:xfrm>
            <a:off x="23223538" y="40044688"/>
            <a:ext cx="7559675"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fld id="{E2645F81-415C-47B0-9C9F-1A09C5D478E7}" type="datetimeFigureOut">
              <a:rPr lang="he-IL"/>
              <a:pPr>
                <a:defRPr/>
              </a:pPr>
              <a:t>כ"ח/ניסן/תשע"ט</a:t>
            </a:fld>
            <a:endParaRPr lang="he-IL"/>
          </a:p>
        </p:txBody>
      </p:sp>
      <p:sp>
        <p:nvSpPr>
          <p:cNvPr id="6" name="מציין מיקום של כותרת תחתונה 5"/>
          <p:cNvSpPr>
            <a:spLocks noGrp="1"/>
          </p:cNvSpPr>
          <p:nvPr>
            <p:ph type="ftr" sz="quarter" idx="11"/>
          </p:nvPr>
        </p:nvSpPr>
        <p:spPr>
          <a:xfrm>
            <a:off x="11071225" y="40044688"/>
            <a:ext cx="10261600"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endParaRPr lang="he-IL"/>
          </a:p>
        </p:txBody>
      </p:sp>
      <p:sp>
        <p:nvSpPr>
          <p:cNvPr id="7" name="מציין מיקום של מספר שקופית 6"/>
          <p:cNvSpPr>
            <a:spLocks noGrp="1"/>
          </p:cNvSpPr>
          <p:nvPr>
            <p:ph type="sldNum" sz="quarter" idx="12"/>
          </p:nvPr>
        </p:nvSpPr>
        <p:spPr>
          <a:xfrm>
            <a:off x="1620838" y="40044688"/>
            <a:ext cx="7559675" cy="2300287"/>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0D4282B4-6025-4941-B960-07763C2E612A}" type="slidenum">
              <a:rPr lang="he-IL" altLang="en-US"/>
              <a:pPr/>
              <a:t>‹#›</a:t>
            </a:fld>
            <a:endParaRPr lang="he-IL" altLang="en-US"/>
          </a:p>
        </p:txBody>
      </p:sp>
    </p:spTree>
    <p:extLst>
      <p:ext uri="{BB962C8B-B14F-4D97-AF65-F5344CB8AC3E}">
        <p14:creationId xmlns:p14="http://schemas.microsoft.com/office/powerpoint/2010/main" val="761035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1620203" y="1730219"/>
            <a:ext cx="29163645" cy="7200900"/>
          </a:xfrm>
          <a:prstGeom prst="rect">
            <a:avLst/>
          </a:prstGeom>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1620203" y="9671212"/>
            <a:ext cx="14317416" cy="4030501"/>
          </a:xfrm>
          <a:prstGeom prst="rect">
            <a:avLst/>
          </a:prstGeom>
        </p:spPr>
        <p:txBody>
          <a:bodyPr anchor="b"/>
          <a:lstStyle>
            <a:lvl1pPr marL="0" indent="0">
              <a:buNone/>
              <a:defRPr sz="11300" b="1"/>
            </a:lvl1pPr>
            <a:lvl2pPr marL="2160270" indent="0">
              <a:buNone/>
              <a:defRPr sz="9500" b="1"/>
            </a:lvl2pPr>
            <a:lvl3pPr marL="4320540" indent="0">
              <a:buNone/>
              <a:defRPr sz="8500" b="1"/>
            </a:lvl3pPr>
            <a:lvl4pPr marL="6480810" indent="0">
              <a:buNone/>
              <a:defRPr sz="7600" b="1"/>
            </a:lvl4pPr>
            <a:lvl5pPr marL="8641080" indent="0">
              <a:buNone/>
              <a:defRPr sz="7600" b="1"/>
            </a:lvl5pPr>
            <a:lvl6pPr marL="10801350" indent="0">
              <a:buNone/>
              <a:defRPr sz="7600" b="1"/>
            </a:lvl6pPr>
            <a:lvl7pPr marL="12961620" indent="0">
              <a:buNone/>
              <a:defRPr sz="7600" b="1"/>
            </a:lvl7pPr>
            <a:lvl8pPr marL="15121890" indent="0">
              <a:buNone/>
              <a:defRPr sz="7600" b="1"/>
            </a:lvl8pPr>
            <a:lvl9pPr marL="17282160" indent="0">
              <a:buNone/>
              <a:defRPr sz="7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1620203" y="13701713"/>
            <a:ext cx="14317416" cy="24893114"/>
          </a:xfrm>
          <a:prstGeom prst="rect">
            <a:avLst/>
          </a:prstGeom>
        </p:spPr>
        <p:txBody>
          <a:bodyPr/>
          <a:lstStyle>
            <a:lvl1pPr>
              <a:defRPr sz="11300"/>
            </a:lvl1pPr>
            <a:lvl2pPr>
              <a:defRPr sz="9500"/>
            </a:lvl2pPr>
            <a:lvl3pPr>
              <a:defRPr sz="8500"/>
            </a:lvl3pPr>
            <a:lvl4pPr>
              <a:defRPr sz="7600"/>
            </a:lvl4pPr>
            <a:lvl5pPr>
              <a:defRPr sz="7600"/>
            </a:lvl5pPr>
            <a:lvl6pPr>
              <a:defRPr sz="7600"/>
            </a:lvl6pPr>
            <a:lvl7pPr>
              <a:defRPr sz="7600"/>
            </a:lvl7pPr>
            <a:lvl8pPr>
              <a:defRPr sz="7600"/>
            </a:lvl8pPr>
            <a:lvl9pPr>
              <a:defRPr sz="7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16460809" y="9671212"/>
            <a:ext cx="14323040" cy="4030501"/>
          </a:xfrm>
          <a:prstGeom prst="rect">
            <a:avLst/>
          </a:prstGeom>
        </p:spPr>
        <p:txBody>
          <a:bodyPr anchor="b"/>
          <a:lstStyle>
            <a:lvl1pPr marL="0" indent="0">
              <a:buNone/>
              <a:defRPr sz="11300" b="1"/>
            </a:lvl1pPr>
            <a:lvl2pPr marL="2160270" indent="0">
              <a:buNone/>
              <a:defRPr sz="9500" b="1"/>
            </a:lvl2pPr>
            <a:lvl3pPr marL="4320540" indent="0">
              <a:buNone/>
              <a:defRPr sz="8500" b="1"/>
            </a:lvl3pPr>
            <a:lvl4pPr marL="6480810" indent="0">
              <a:buNone/>
              <a:defRPr sz="7600" b="1"/>
            </a:lvl4pPr>
            <a:lvl5pPr marL="8641080" indent="0">
              <a:buNone/>
              <a:defRPr sz="7600" b="1"/>
            </a:lvl5pPr>
            <a:lvl6pPr marL="10801350" indent="0">
              <a:buNone/>
              <a:defRPr sz="7600" b="1"/>
            </a:lvl6pPr>
            <a:lvl7pPr marL="12961620" indent="0">
              <a:buNone/>
              <a:defRPr sz="7600" b="1"/>
            </a:lvl7pPr>
            <a:lvl8pPr marL="15121890" indent="0">
              <a:buNone/>
              <a:defRPr sz="7600" b="1"/>
            </a:lvl8pPr>
            <a:lvl9pPr marL="17282160" indent="0">
              <a:buNone/>
              <a:defRPr sz="7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16460809" y="13701713"/>
            <a:ext cx="14323040" cy="24893114"/>
          </a:xfrm>
          <a:prstGeom prst="rect">
            <a:avLst/>
          </a:prstGeom>
        </p:spPr>
        <p:txBody>
          <a:bodyPr/>
          <a:lstStyle>
            <a:lvl1pPr>
              <a:defRPr sz="11300"/>
            </a:lvl1pPr>
            <a:lvl2pPr>
              <a:defRPr sz="9500"/>
            </a:lvl2pPr>
            <a:lvl3pPr>
              <a:defRPr sz="8500"/>
            </a:lvl3pPr>
            <a:lvl4pPr>
              <a:defRPr sz="7600"/>
            </a:lvl4pPr>
            <a:lvl5pPr>
              <a:defRPr sz="7600"/>
            </a:lvl5pPr>
            <a:lvl6pPr>
              <a:defRPr sz="7600"/>
            </a:lvl6pPr>
            <a:lvl7pPr>
              <a:defRPr sz="7600"/>
            </a:lvl7pPr>
            <a:lvl8pPr>
              <a:defRPr sz="7600"/>
            </a:lvl8pPr>
            <a:lvl9pPr>
              <a:defRPr sz="7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a:xfrm>
            <a:off x="23223538" y="40044688"/>
            <a:ext cx="7559675"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fld id="{7CDD8967-C8A0-4471-8F95-86711D04BA71}" type="datetimeFigureOut">
              <a:rPr lang="he-IL"/>
              <a:pPr>
                <a:defRPr/>
              </a:pPr>
              <a:t>כ"ח/ניסן/תשע"ט</a:t>
            </a:fld>
            <a:endParaRPr lang="he-IL"/>
          </a:p>
        </p:txBody>
      </p:sp>
      <p:sp>
        <p:nvSpPr>
          <p:cNvPr id="8" name="מציין מיקום של כותרת תחתונה 7"/>
          <p:cNvSpPr>
            <a:spLocks noGrp="1"/>
          </p:cNvSpPr>
          <p:nvPr>
            <p:ph type="ftr" sz="quarter" idx="11"/>
          </p:nvPr>
        </p:nvSpPr>
        <p:spPr>
          <a:xfrm>
            <a:off x="11071225" y="40044688"/>
            <a:ext cx="10261600"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endParaRPr lang="he-IL"/>
          </a:p>
        </p:txBody>
      </p:sp>
      <p:sp>
        <p:nvSpPr>
          <p:cNvPr id="9" name="מציין מיקום של מספר שקופית 8"/>
          <p:cNvSpPr>
            <a:spLocks noGrp="1"/>
          </p:cNvSpPr>
          <p:nvPr>
            <p:ph type="sldNum" sz="quarter" idx="12"/>
          </p:nvPr>
        </p:nvSpPr>
        <p:spPr>
          <a:xfrm>
            <a:off x="1620838" y="40044688"/>
            <a:ext cx="7559675" cy="2300287"/>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80F201A3-BA08-4771-A785-998B6290D635}" type="slidenum">
              <a:rPr lang="he-IL" altLang="en-US"/>
              <a:pPr/>
              <a:t>‹#›</a:t>
            </a:fld>
            <a:endParaRPr lang="he-IL" altLang="en-US"/>
          </a:p>
        </p:txBody>
      </p:sp>
    </p:spTree>
    <p:extLst>
      <p:ext uri="{BB962C8B-B14F-4D97-AF65-F5344CB8AC3E}">
        <p14:creationId xmlns:p14="http://schemas.microsoft.com/office/powerpoint/2010/main" val="3112818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1620203" y="1730219"/>
            <a:ext cx="29163645" cy="7200900"/>
          </a:xfrm>
          <a:prstGeom prst="rect">
            <a:avLst/>
          </a:prstGeom>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a:xfrm>
            <a:off x="23223538" y="40044688"/>
            <a:ext cx="7559675"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fld id="{A901B85D-DDA7-4B2C-8663-5A4065B1CD82}" type="datetimeFigureOut">
              <a:rPr lang="he-IL"/>
              <a:pPr>
                <a:defRPr/>
              </a:pPr>
              <a:t>כ"ח/ניסן/תשע"ט</a:t>
            </a:fld>
            <a:endParaRPr lang="he-IL"/>
          </a:p>
        </p:txBody>
      </p:sp>
      <p:sp>
        <p:nvSpPr>
          <p:cNvPr id="4" name="מציין מיקום של כותרת תחתונה 3"/>
          <p:cNvSpPr>
            <a:spLocks noGrp="1"/>
          </p:cNvSpPr>
          <p:nvPr>
            <p:ph type="ftr" sz="quarter" idx="11"/>
          </p:nvPr>
        </p:nvSpPr>
        <p:spPr>
          <a:xfrm>
            <a:off x="11071225" y="40044688"/>
            <a:ext cx="10261600"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endParaRPr lang="he-IL"/>
          </a:p>
        </p:txBody>
      </p:sp>
      <p:sp>
        <p:nvSpPr>
          <p:cNvPr id="5" name="מציין מיקום של מספר שקופית 4"/>
          <p:cNvSpPr>
            <a:spLocks noGrp="1"/>
          </p:cNvSpPr>
          <p:nvPr>
            <p:ph type="sldNum" sz="quarter" idx="12"/>
          </p:nvPr>
        </p:nvSpPr>
        <p:spPr>
          <a:xfrm>
            <a:off x="1620838" y="40044688"/>
            <a:ext cx="7559675" cy="2300287"/>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376683CF-944E-4CCB-9E62-2BDD396B70C9}" type="slidenum">
              <a:rPr lang="he-IL" altLang="en-US"/>
              <a:pPr/>
              <a:t>‹#›</a:t>
            </a:fld>
            <a:endParaRPr lang="he-IL" altLang="en-US"/>
          </a:p>
        </p:txBody>
      </p:sp>
    </p:spTree>
    <p:extLst>
      <p:ext uri="{BB962C8B-B14F-4D97-AF65-F5344CB8AC3E}">
        <p14:creationId xmlns:p14="http://schemas.microsoft.com/office/powerpoint/2010/main" val="461802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a:xfrm>
            <a:off x="23223538" y="40044688"/>
            <a:ext cx="7559675"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fld id="{599D889D-C824-41CD-8DA1-3A27C55730E8}" type="datetimeFigureOut">
              <a:rPr lang="he-IL"/>
              <a:pPr>
                <a:defRPr/>
              </a:pPr>
              <a:t>כ"ח/ניסן/תשע"ט</a:t>
            </a:fld>
            <a:endParaRPr lang="he-IL"/>
          </a:p>
        </p:txBody>
      </p:sp>
      <p:sp>
        <p:nvSpPr>
          <p:cNvPr id="3" name="מציין מיקום של כותרת תחתונה 2"/>
          <p:cNvSpPr>
            <a:spLocks noGrp="1"/>
          </p:cNvSpPr>
          <p:nvPr>
            <p:ph type="ftr" sz="quarter" idx="11"/>
          </p:nvPr>
        </p:nvSpPr>
        <p:spPr>
          <a:xfrm>
            <a:off x="11071225" y="40044688"/>
            <a:ext cx="10261600"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endParaRPr lang="he-IL"/>
          </a:p>
        </p:txBody>
      </p:sp>
      <p:sp>
        <p:nvSpPr>
          <p:cNvPr id="4" name="מציין מיקום של מספר שקופית 3"/>
          <p:cNvSpPr>
            <a:spLocks noGrp="1"/>
          </p:cNvSpPr>
          <p:nvPr>
            <p:ph type="sldNum" sz="quarter" idx="12"/>
          </p:nvPr>
        </p:nvSpPr>
        <p:spPr>
          <a:xfrm>
            <a:off x="1620838" y="40044688"/>
            <a:ext cx="7559675" cy="2300287"/>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DE924704-DDCE-44BA-9789-E8F611A21238}" type="slidenum">
              <a:rPr lang="he-IL" altLang="en-US"/>
              <a:pPr/>
              <a:t>‹#›</a:t>
            </a:fld>
            <a:endParaRPr lang="he-IL" altLang="en-US"/>
          </a:p>
        </p:txBody>
      </p:sp>
    </p:spTree>
    <p:extLst>
      <p:ext uri="{BB962C8B-B14F-4D97-AF65-F5344CB8AC3E}">
        <p14:creationId xmlns:p14="http://schemas.microsoft.com/office/powerpoint/2010/main" val="2301920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620204" y="1720215"/>
            <a:ext cx="10660709" cy="7320915"/>
          </a:xfrm>
          <a:prstGeom prst="rect">
            <a:avLst/>
          </a:prstGeom>
        </p:spPr>
        <p:txBody>
          <a:bodyPr anchor="b"/>
          <a:lstStyle>
            <a:lvl1pPr algn="r">
              <a:defRPr sz="95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12669083" y="1720218"/>
            <a:ext cx="18114764" cy="36874612"/>
          </a:xfrm>
          <a:prstGeom prst="rect">
            <a:avLst/>
          </a:prstGeom>
        </p:spPr>
        <p:txBody>
          <a:bodyPr/>
          <a:lstStyle>
            <a:lvl1pPr>
              <a:defRPr sz="15100"/>
            </a:lvl1pPr>
            <a:lvl2pPr>
              <a:defRPr sz="13200"/>
            </a:lvl2pPr>
            <a:lvl3pPr>
              <a:defRPr sz="11300"/>
            </a:lvl3pPr>
            <a:lvl4pPr>
              <a:defRPr sz="9500"/>
            </a:lvl4pPr>
            <a:lvl5pPr>
              <a:defRPr sz="9500"/>
            </a:lvl5pPr>
            <a:lvl6pPr>
              <a:defRPr sz="9500"/>
            </a:lvl6pPr>
            <a:lvl7pPr>
              <a:defRPr sz="9500"/>
            </a:lvl7pPr>
            <a:lvl8pPr>
              <a:defRPr sz="9500"/>
            </a:lvl8pPr>
            <a:lvl9pPr>
              <a:defRPr sz="95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1620204" y="9041133"/>
            <a:ext cx="10660709" cy="29553697"/>
          </a:xfrm>
          <a:prstGeom prst="rect">
            <a:avLst/>
          </a:prstGeom>
        </p:spPr>
        <p:txBody>
          <a:bodyPr/>
          <a:lstStyle>
            <a:lvl1pPr marL="0" indent="0">
              <a:buNone/>
              <a:defRPr sz="6600"/>
            </a:lvl1pPr>
            <a:lvl2pPr marL="2160270" indent="0">
              <a:buNone/>
              <a:defRPr sz="5700"/>
            </a:lvl2pPr>
            <a:lvl3pPr marL="4320540" indent="0">
              <a:buNone/>
              <a:defRPr sz="4700"/>
            </a:lvl3pPr>
            <a:lvl4pPr marL="6480810" indent="0">
              <a:buNone/>
              <a:defRPr sz="4300"/>
            </a:lvl4pPr>
            <a:lvl5pPr marL="8641080" indent="0">
              <a:buNone/>
              <a:defRPr sz="4300"/>
            </a:lvl5pPr>
            <a:lvl6pPr marL="10801350" indent="0">
              <a:buNone/>
              <a:defRPr sz="4300"/>
            </a:lvl6pPr>
            <a:lvl7pPr marL="12961620" indent="0">
              <a:buNone/>
              <a:defRPr sz="4300"/>
            </a:lvl7pPr>
            <a:lvl8pPr marL="15121890" indent="0">
              <a:buNone/>
              <a:defRPr sz="4300"/>
            </a:lvl8pPr>
            <a:lvl9pPr marL="17282160" indent="0">
              <a:buNone/>
              <a:defRPr sz="43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a:xfrm>
            <a:off x="23223538" y="40044688"/>
            <a:ext cx="7559675"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fld id="{AE9A7F24-D58D-4751-A986-744049663395}" type="datetimeFigureOut">
              <a:rPr lang="he-IL"/>
              <a:pPr>
                <a:defRPr/>
              </a:pPr>
              <a:t>כ"ח/ניסן/תשע"ט</a:t>
            </a:fld>
            <a:endParaRPr lang="he-IL"/>
          </a:p>
        </p:txBody>
      </p:sp>
      <p:sp>
        <p:nvSpPr>
          <p:cNvPr id="6" name="מציין מיקום של כותרת תחתונה 5"/>
          <p:cNvSpPr>
            <a:spLocks noGrp="1"/>
          </p:cNvSpPr>
          <p:nvPr>
            <p:ph type="ftr" sz="quarter" idx="11"/>
          </p:nvPr>
        </p:nvSpPr>
        <p:spPr>
          <a:xfrm>
            <a:off x="11071225" y="40044688"/>
            <a:ext cx="10261600"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endParaRPr lang="he-IL"/>
          </a:p>
        </p:txBody>
      </p:sp>
      <p:sp>
        <p:nvSpPr>
          <p:cNvPr id="7" name="מציין מיקום של מספר שקופית 6"/>
          <p:cNvSpPr>
            <a:spLocks noGrp="1"/>
          </p:cNvSpPr>
          <p:nvPr>
            <p:ph type="sldNum" sz="quarter" idx="12"/>
          </p:nvPr>
        </p:nvSpPr>
        <p:spPr>
          <a:xfrm>
            <a:off x="1620838" y="40044688"/>
            <a:ext cx="7559675" cy="2300287"/>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50E5907C-5908-4942-97F5-45D80E5855D1}" type="slidenum">
              <a:rPr lang="he-IL" altLang="en-US"/>
              <a:pPr/>
              <a:t>‹#›</a:t>
            </a:fld>
            <a:endParaRPr lang="he-IL" altLang="en-US"/>
          </a:p>
        </p:txBody>
      </p:sp>
    </p:spTree>
    <p:extLst>
      <p:ext uri="{BB962C8B-B14F-4D97-AF65-F5344CB8AC3E}">
        <p14:creationId xmlns:p14="http://schemas.microsoft.com/office/powerpoint/2010/main" val="142523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351421" y="30243780"/>
            <a:ext cx="19442430" cy="3570449"/>
          </a:xfrm>
          <a:prstGeom prst="rect">
            <a:avLst/>
          </a:prstGeom>
        </p:spPr>
        <p:txBody>
          <a:bodyPr anchor="b"/>
          <a:lstStyle>
            <a:lvl1pPr algn="r">
              <a:defRPr sz="95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6351421" y="3860483"/>
            <a:ext cx="19442430" cy="25923240"/>
          </a:xfrm>
          <a:prstGeom prst="rect">
            <a:avLst/>
          </a:prstGeom>
        </p:spPr>
        <p:txBody>
          <a:bodyPr/>
          <a:lstStyle>
            <a:lvl1pPr marL="0" indent="0">
              <a:buNone/>
              <a:defRPr sz="15100"/>
            </a:lvl1pPr>
            <a:lvl2pPr marL="2160270" indent="0">
              <a:buNone/>
              <a:defRPr sz="13200"/>
            </a:lvl2pPr>
            <a:lvl3pPr marL="4320540" indent="0">
              <a:buNone/>
              <a:defRPr sz="11300"/>
            </a:lvl3pPr>
            <a:lvl4pPr marL="6480810" indent="0">
              <a:buNone/>
              <a:defRPr sz="9500"/>
            </a:lvl4pPr>
            <a:lvl5pPr marL="8641080" indent="0">
              <a:buNone/>
              <a:defRPr sz="9500"/>
            </a:lvl5pPr>
            <a:lvl6pPr marL="10801350" indent="0">
              <a:buNone/>
              <a:defRPr sz="9500"/>
            </a:lvl6pPr>
            <a:lvl7pPr marL="12961620" indent="0">
              <a:buNone/>
              <a:defRPr sz="9500"/>
            </a:lvl7pPr>
            <a:lvl8pPr marL="15121890" indent="0">
              <a:buNone/>
              <a:defRPr sz="9500"/>
            </a:lvl8pPr>
            <a:lvl9pPr marL="17282160" indent="0">
              <a:buNone/>
              <a:defRPr sz="9500"/>
            </a:lvl9pPr>
          </a:lstStyle>
          <a:p>
            <a:pPr lvl="0"/>
            <a:endParaRPr lang="he-IL" noProof="0"/>
          </a:p>
        </p:txBody>
      </p:sp>
      <p:sp>
        <p:nvSpPr>
          <p:cNvPr id="4" name="מציין מיקום טקסט 3"/>
          <p:cNvSpPr>
            <a:spLocks noGrp="1"/>
          </p:cNvSpPr>
          <p:nvPr>
            <p:ph type="body" sz="half" idx="2"/>
          </p:nvPr>
        </p:nvSpPr>
        <p:spPr>
          <a:xfrm>
            <a:off x="6351421" y="33814229"/>
            <a:ext cx="19442430" cy="5070631"/>
          </a:xfrm>
          <a:prstGeom prst="rect">
            <a:avLst/>
          </a:prstGeom>
        </p:spPr>
        <p:txBody>
          <a:bodyPr/>
          <a:lstStyle>
            <a:lvl1pPr marL="0" indent="0">
              <a:buNone/>
              <a:defRPr sz="6600"/>
            </a:lvl1pPr>
            <a:lvl2pPr marL="2160270" indent="0">
              <a:buNone/>
              <a:defRPr sz="5700"/>
            </a:lvl2pPr>
            <a:lvl3pPr marL="4320540" indent="0">
              <a:buNone/>
              <a:defRPr sz="4700"/>
            </a:lvl3pPr>
            <a:lvl4pPr marL="6480810" indent="0">
              <a:buNone/>
              <a:defRPr sz="4300"/>
            </a:lvl4pPr>
            <a:lvl5pPr marL="8641080" indent="0">
              <a:buNone/>
              <a:defRPr sz="4300"/>
            </a:lvl5pPr>
            <a:lvl6pPr marL="10801350" indent="0">
              <a:buNone/>
              <a:defRPr sz="4300"/>
            </a:lvl6pPr>
            <a:lvl7pPr marL="12961620" indent="0">
              <a:buNone/>
              <a:defRPr sz="4300"/>
            </a:lvl7pPr>
            <a:lvl8pPr marL="15121890" indent="0">
              <a:buNone/>
              <a:defRPr sz="4300"/>
            </a:lvl8pPr>
            <a:lvl9pPr marL="17282160" indent="0">
              <a:buNone/>
              <a:defRPr sz="43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a:xfrm>
            <a:off x="23223538" y="40044688"/>
            <a:ext cx="7559675"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fld id="{9F19A628-4D02-4016-876B-F84186198C21}" type="datetimeFigureOut">
              <a:rPr lang="he-IL"/>
              <a:pPr>
                <a:defRPr/>
              </a:pPr>
              <a:t>כ"ח/ניסן/תשע"ט</a:t>
            </a:fld>
            <a:endParaRPr lang="he-IL"/>
          </a:p>
        </p:txBody>
      </p:sp>
      <p:sp>
        <p:nvSpPr>
          <p:cNvPr id="6" name="מציין מיקום של כותרת תחתונה 5"/>
          <p:cNvSpPr>
            <a:spLocks noGrp="1"/>
          </p:cNvSpPr>
          <p:nvPr>
            <p:ph type="ftr" sz="quarter" idx="11"/>
          </p:nvPr>
        </p:nvSpPr>
        <p:spPr>
          <a:xfrm>
            <a:off x="11071225" y="40044688"/>
            <a:ext cx="10261600" cy="2300287"/>
          </a:xfrm>
          <a:prstGeom prst="rect">
            <a:avLst/>
          </a:prstGeom>
        </p:spPr>
        <p:txBody>
          <a:bodyPr/>
          <a:lstStyle>
            <a:lvl1pPr algn="r" defTabSz="4320540" rtl="1" fontAlgn="auto">
              <a:spcBef>
                <a:spcPts val="0"/>
              </a:spcBef>
              <a:spcAft>
                <a:spcPts val="0"/>
              </a:spcAft>
              <a:defRPr>
                <a:latin typeface="+mn-lt"/>
                <a:cs typeface="+mn-cs"/>
              </a:defRPr>
            </a:lvl1pPr>
          </a:lstStyle>
          <a:p>
            <a:pPr>
              <a:defRPr/>
            </a:pPr>
            <a:endParaRPr lang="he-IL"/>
          </a:p>
        </p:txBody>
      </p:sp>
      <p:sp>
        <p:nvSpPr>
          <p:cNvPr id="7" name="מציין מיקום של מספר שקופית 6"/>
          <p:cNvSpPr>
            <a:spLocks noGrp="1"/>
          </p:cNvSpPr>
          <p:nvPr>
            <p:ph type="sldNum" sz="quarter" idx="12"/>
          </p:nvPr>
        </p:nvSpPr>
        <p:spPr>
          <a:xfrm>
            <a:off x="1620838" y="40044688"/>
            <a:ext cx="7559675" cy="2300287"/>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FD11F79D-C1C8-47D4-AED0-24F292F2B8EB}" type="slidenum">
              <a:rPr lang="he-IL" altLang="en-US"/>
              <a:pPr/>
              <a:t>‹#›</a:t>
            </a:fld>
            <a:endParaRPr lang="he-IL" altLang="en-US"/>
          </a:p>
        </p:txBody>
      </p:sp>
    </p:spTree>
    <p:extLst>
      <p:ext uri="{BB962C8B-B14F-4D97-AF65-F5344CB8AC3E}">
        <p14:creationId xmlns:p14="http://schemas.microsoft.com/office/powerpoint/2010/main" val="162136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מלבן 9"/>
          <p:cNvSpPr>
            <a:spLocks/>
          </p:cNvSpPr>
          <p:nvPr userDrawn="1"/>
        </p:nvSpPr>
        <p:spPr>
          <a:xfrm>
            <a:off x="0" y="-42863"/>
            <a:ext cx="32404050" cy="6480176"/>
          </a:xfrm>
          <a:prstGeom prst="rect">
            <a:avLst/>
          </a:prstGeom>
          <a:solidFill>
            <a:srgbClr val="FFF5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4320540" fontAlgn="auto">
              <a:spcBef>
                <a:spcPts val="0"/>
              </a:spcBef>
              <a:spcAft>
                <a:spcPts val="0"/>
              </a:spcAft>
              <a:defRPr/>
            </a:pPr>
            <a:endParaRPr lang="he-IL"/>
          </a:p>
        </p:txBody>
      </p:sp>
      <p:pic>
        <p:nvPicPr>
          <p:cNvPr id="1027" name="Picture 2" descr="C:\Documents and Settings\adam\Desktop\Ben Gurion Logo.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802938" y="0"/>
            <a:ext cx="21601112"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4319588" rtl="1" eaLnBrk="0" fontAlgn="base" hangingPunct="0">
        <a:spcBef>
          <a:spcPct val="0"/>
        </a:spcBef>
        <a:spcAft>
          <a:spcPct val="0"/>
        </a:spcAft>
        <a:defRPr sz="20800" kern="1200">
          <a:solidFill>
            <a:schemeClr val="tx1"/>
          </a:solidFill>
          <a:latin typeface="+mj-lt"/>
          <a:ea typeface="+mj-ea"/>
          <a:cs typeface="+mj-cs"/>
        </a:defRPr>
      </a:lvl1pPr>
      <a:lvl2pPr algn="ctr" defTabSz="4319588" rtl="1" eaLnBrk="0" fontAlgn="base" hangingPunct="0">
        <a:spcBef>
          <a:spcPct val="0"/>
        </a:spcBef>
        <a:spcAft>
          <a:spcPct val="0"/>
        </a:spcAft>
        <a:defRPr sz="20800">
          <a:solidFill>
            <a:schemeClr val="tx1"/>
          </a:solidFill>
          <a:latin typeface="Calibri" pitchFamily="34" charset="0"/>
          <a:cs typeface="Times New Roman" pitchFamily="18" charset="0"/>
        </a:defRPr>
      </a:lvl2pPr>
      <a:lvl3pPr algn="ctr" defTabSz="4319588" rtl="1" eaLnBrk="0" fontAlgn="base" hangingPunct="0">
        <a:spcBef>
          <a:spcPct val="0"/>
        </a:spcBef>
        <a:spcAft>
          <a:spcPct val="0"/>
        </a:spcAft>
        <a:defRPr sz="20800">
          <a:solidFill>
            <a:schemeClr val="tx1"/>
          </a:solidFill>
          <a:latin typeface="Calibri" pitchFamily="34" charset="0"/>
          <a:cs typeface="Times New Roman" pitchFamily="18" charset="0"/>
        </a:defRPr>
      </a:lvl3pPr>
      <a:lvl4pPr algn="ctr" defTabSz="4319588" rtl="1" eaLnBrk="0" fontAlgn="base" hangingPunct="0">
        <a:spcBef>
          <a:spcPct val="0"/>
        </a:spcBef>
        <a:spcAft>
          <a:spcPct val="0"/>
        </a:spcAft>
        <a:defRPr sz="20800">
          <a:solidFill>
            <a:schemeClr val="tx1"/>
          </a:solidFill>
          <a:latin typeface="Calibri" pitchFamily="34" charset="0"/>
          <a:cs typeface="Times New Roman" pitchFamily="18" charset="0"/>
        </a:defRPr>
      </a:lvl4pPr>
      <a:lvl5pPr algn="ctr" defTabSz="4319588" rtl="1" eaLnBrk="0" fontAlgn="base" hangingPunct="0">
        <a:spcBef>
          <a:spcPct val="0"/>
        </a:spcBef>
        <a:spcAft>
          <a:spcPct val="0"/>
        </a:spcAft>
        <a:defRPr sz="20800">
          <a:solidFill>
            <a:schemeClr val="tx1"/>
          </a:solidFill>
          <a:latin typeface="Calibri" pitchFamily="34" charset="0"/>
          <a:cs typeface="Times New Roman" pitchFamily="18" charset="0"/>
        </a:defRPr>
      </a:lvl5pPr>
      <a:lvl6pPr marL="457200" algn="ctr" defTabSz="4319588" rtl="1" fontAlgn="base">
        <a:spcBef>
          <a:spcPct val="0"/>
        </a:spcBef>
        <a:spcAft>
          <a:spcPct val="0"/>
        </a:spcAft>
        <a:defRPr sz="20800">
          <a:solidFill>
            <a:schemeClr val="tx1"/>
          </a:solidFill>
          <a:latin typeface="Calibri" pitchFamily="34" charset="0"/>
          <a:cs typeface="Times New Roman" pitchFamily="18" charset="0"/>
        </a:defRPr>
      </a:lvl6pPr>
      <a:lvl7pPr marL="914400" algn="ctr" defTabSz="4319588" rtl="1" fontAlgn="base">
        <a:spcBef>
          <a:spcPct val="0"/>
        </a:spcBef>
        <a:spcAft>
          <a:spcPct val="0"/>
        </a:spcAft>
        <a:defRPr sz="20800">
          <a:solidFill>
            <a:schemeClr val="tx1"/>
          </a:solidFill>
          <a:latin typeface="Calibri" pitchFamily="34" charset="0"/>
          <a:cs typeface="Times New Roman" pitchFamily="18" charset="0"/>
        </a:defRPr>
      </a:lvl7pPr>
      <a:lvl8pPr marL="1371600" algn="ctr" defTabSz="4319588" rtl="1" fontAlgn="base">
        <a:spcBef>
          <a:spcPct val="0"/>
        </a:spcBef>
        <a:spcAft>
          <a:spcPct val="0"/>
        </a:spcAft>
        <a:defRPr sz="20800">
          <a:solidFill>
            <a:schemeClr val="tx1"/>
          </a:solidFill>
          <a:latin typeface="Calibri" pitchFamily="34" charset="0"/>
          <a:cs typeface="Times New Roman" pitchFamily="18" charset="0"/>
        </a:defRPr>
      </a:lvl8pPr>
      <a:lvl9pPr marL="1828800" algn="ctr" defTabSz="4319588" rtl="1" fontAlgn="base">
        <a:spcBef>
          <a:spcPct val="0"/>
        </a:spcBef>
        <a:spcAft>
          <a:spcPct val="0"/>
        </a:spcAft>
        <a:defRPr sz="20800">
          <a:solidFill>
            <a:schemeClr val="tx1"/>
          </a:solidFill>
          <a:latin typeface="Calibri" pitchFamily="34" charset="0"/>
          <a:cs typeface="Times New Roman" pitchFamily="18" charset="0"/>
        </a:defRPr>
      </a:lvl9pPr>
    </p:titleStyle>
    <p:bodyStyle>
      <a:lvl1pPr marL="1619250" indent="-1619250" algn="r" defTabSz="4319588" rtl="1" eaLnBrk="0" fontAlgn="base" hangingPunct="0">
        <a:spcBef>
          <a:spcPct val="20000"/>
        </a:spcBef>
        <a:spcAft>
          <a:spcPct val="0"/>
        </a:spcAft>
        <a:buFont typeface="Arial" panose="020B0604020202020204" pitchFamily="34" charset="0"/>
        <a:buChar char="•"/>
        <a:defRPr sz="15100" kern="1200">
          <a:solidFill>
            <a:schemeClr val="tx1"/>
          </a:solidFill>
          <a:latin typeface="+mn-lt"/>
          <a:ea typeface="+mn-ea"/>
          <a:cs typeface="+mn-cs"/>
        </a:defRPr>
      </a:lvl1pPr>
      <a:lvl2pPr marL="3509963" indent="-1349375" algn="r" defTabSz="4319588" rtl="1" eaLnBrk="0" fontAlgn="base" hangingPunct="0">
        <a:spcBef>
          <a:spcPct val="20000"/>
        </a:spcBef>
        <a:spcAft>
          <a:spcPct val="0"/>
        </a:spcAft>
        <a:buFont typeface="Arial" panose="020B0604020202020204" pitchFamily="34" charset="0"/>
        <a:buChar char="–"/>
        <a:defRPr sz="13200" kern="1200">
          <a:solidFill>
            <a:schemeClr val="tx1"/>
          </a:solidFill>
          <a:latin typeface="+mn-lt"/>
          <a:ea typeface="+mn-ea"/>
          <a:cs typeface="+mn-cs"/>
        </a:defRPr>
      </a:lvl2pPr>
      <a:lvl3pPr marL="5400675" indent="-1079500" algn="r" defTabSz="4319588" rtl="1" eaLnBrk="0" fontAlgn="base" hangingPunct="0">
        <a:spcBef>
          <a:spcPct val="20000"/>
        </a:spcBef>
        <a:spcAft>
          <a:spcPct val="0"/>
        </a:spcAft>
        <a:buFont typeface="Arial" panose="020B0604020202020204" pitchFamily="34" charset="0"/>
        <a:buChar char="•"/>
        <a:defRPr sz="11300" kern="1200">
          <a:solidFill>
            <a:schemeClr val="tx1"/>
          </a:solidFill>
          <a:latin typeface="+mn-lt"/>
          <a:ea typeface="+mn-ea"/>
          <a:cs typeface="+mn-cs"/>
        </a:defRPr>
      </a:lvl3pPr>
      <a:lvl4pPr marL="7559675" indent="-1079500" algn="r" defTabSz="4319588" rtl="1" eaLnBrk="0" fontAlgn="base" hangingPunct="0">
        <a:spcBef>
          <a:spcPct val="20000"/>
        </a:spcBef>
        <a:spcAft>
          <a:spcPct val="0"/>
        </a:spcAft>
        <a:buFont typeface="Arial" panose="020B0604020202020204" pitchFamily="34" charset="0"/>
        <a:buChar char="–"/>
        <a:defRPr sz="9500" kern="1200">
          <a:solidFill>
            <a:schemeClr val="tx1"/>
          </a:solidFill>
          <a:latin typeface="+mn-lt"/>
          <a:ea typeface="+mn-ea"/>
          <a:cs typeface="+mn-cs"/>
        </a:defRPr>
      </a:lvl4pPr>
      <a:lvl5pPr marL="9720263" indent="-1079500" algn="r" defTabSz="4319588" rtl="1" eaLnBrk="0" fontAlgn="base" hangingPunct="0">
        <a:spcBef>
          <a:spcPct val="20000"/>
        </a:spcBef>
        <a:spcAft>
          <a:spcPct val="0"/>
        </a:spcAft>
        <a:buFont typeface="Arial" panose="020B0604020202020204" pitchFamily="34" charset="0"/>
        <a:buChar char="»"/>
        <a:defRPr sz="9500" kern="1200">
          <a:solidFill>
            <a:schemeClr val="tx1"/>
          </a:solidFill>
          <a:latin typeface="+mn-lt"/>
          <a:ea typeface="+mn-ea"/>
          <a:cs typeface="+mn-cs"/>
        </a:defRPr>
      </a:lvl5pPr>
      <a:lvl6pPr marL="11881485" indent="-1080135" algn="r" defTabSz="4320540" rtl="1" eaLnBrk="1" latinLnBrk="0" hangingPunct="1">
        <a:spcBef>
          <a:spcPct val="20000"/>
        </a:spcBef>
        <a:buFont typeface="Arial" pitchFamily="34" charset="0"/>
        <a:buChar char="•"/>
        <a:defRPr sz="9500" kern="1200">
          <a:solidFill>
            <a:schemeClr val="tx1"/>
          </a:solidFill>
          <a:latin typeface="+mn-lt"/>
          <a:ea typeface="+mn-ea"/>
          <a:cs typeface="+mn-cs"/>
        </a:defRPr>
      </a:lvl6pPr>
      <a:lvl7pPr marL="14041755" indent="-1080135" algn="r" defTabSz="4320540" rtl="1" eaLnBrk="1" latinLnBrk="0" hangingPunct="1">
        <a:spcBef>
          <a:spcPct val="20000"/>
        </a:spcBef>
        <a:buFont typeface="Arial" pitchFamily="34" charset="0"/>
        <a:buChar char="•"/>
        <a:defRPr sz="9500" kern="1200">
          <a:solidFill>
            <a:schemeClr val="tx1"/>
          </a:solidFill>
          <a:latin typeface="+mn-lt"/>
          <a:ea typeface="+mn-ea"/>
          <a:cs typeface="+mn-cs"/>
        </a:defRPr>
      </a:lvl7pPr>
      <a:lvl8pPr marL="16202025" indent="-1080135" algn="r" defTabSz="4320540" rtl="1" eaLnBrk="1" latinLnBrk="0" hangingPunct="1">
        <a:spcBef>
          <a:spcPct val="20000"/>
        </a:spcBef>
        <a:buFont typeface="Arial" pitchFamily="34" charset="0"/>
        <a:buChar char="•"/>
        <a:defRPr sz="9500" kern="1200">
          <a:solidFill>
            <a:schemeClr val="tx1"/>
          </a:solidFill>
          <a:latin typeface="+mn-lt"/>
          <a:ea typeface="+mn-ea"/>
          <a:cs typeface="+mn-cs"/>
        </a:defRPr>
      </a:lvl8pPr>
      <a:lvl9pPr marL="18362295" indent="-1080135" algn="r" defTabSz="4320540" rtl="1" eaLnBrk="1" latinLnBrk="0" hangingPunct="1">
        <a:spcBef>
          <a:spcPct val="20000"/>
        </a:spcBef>
        <a:buFont typeface="Arial" pitchFamily="34" charset="0"/>
        <a:buChar char="•"/>
        <a:defRPr sz="9500" kern="1200">
          <a:solidFill>
            <a:schemeClr val="tx1"/>
          </a:solidFill>
          <a:latin typeface="+mn-lt"/>
          <a:ea typeface="+mn-ea"/>
          <a:cs typeface="+mn-cs"/>
        </a:defRPr>
      </a:lvl9pPr>
    </p:bodyStyle>
    <p:otherStyle>
      <a:defPPr>
        <a:defRPr lang="he-IL"/>
      </a:defPPr>
      <a:lvl1pPr marL="0" algn="r" defTabSz="4320540" rtl="1" eaLnBrk="1" latinLnBrk="0" hangingPunct="1">
        <a:defRPr sz="8500" kern="1200">
          <a:solidFill>
            <a:schemeClr val="tx1"/>
          </a:solidFill>
          <a:latin typeface="+mn-lt"/>
          <a:ea typeface="+mn-ea"/>
          <a:cs typeface="+mn-cs"/>
        </a:defRPr>
      </a:lvl1pPr>
      <a:lvl2pPr marL="2160270" algn="r" defTabSz="4320540" rtl="1" eaLnBrk="1" latinLnBrk="0" hangingPunct="1">
        <a:defRPr sz="8500" kern="1200">
          <a:solidFill>
            <a:schemeClr val="tx1"/>
          </a:solidFill>
          <a:latin typeface="+mn-lt"/>
          <a:ea typeface="+mn-ea"/>
          <a:cs typeface="+mn-cs"/>
        </a:defRPr>
      </a:lvl2pPr>
      <a:lvl3pPr marL="4320540" algn="r" defTabSz="4320540" rtl="1" eaLnBrk="1" latinLnBrk="0" hangingPunct="1">
        <a:defRPr sz="8500" kern="1200">
          <a:solidFill>
            <a:schemeClr val="tx1"/>
          </a:solidFill>
          <a:latin typeface="+mn-lt"/>
          <a:ea typeface="+mn-ea"/>
          <a:cs typeface="+mn-cs"/>
        </a:defRPr>
      </a:lvl3pPr>
      <a:lvl4pPr marL="6480810" algn="r" defTabSz="4320540" rtl="1" eaLnBrk="1" latinLnBrk="0" hangingPunct="1">
        <a:defRPr sz="8500" kern="1200">
          <a:solidFill>
            <a:schemeClr val="tx1"/>
          </a:solidFill>
          <a:latin typeface="+mn-lt"/>
          <a:ea typeface="+mn-ea"/>
          <a:cs typeface="+mn-cs"/>
        </a:defRPr>
      </a:lvl4pPr>
      <a:lvl5pPr marL="8641080" algn="r" defTabSz="4320540" rtl="1" eaLnBrk="1" latinLnBrk="0" hangingPunct="1">
        <a:defRPr sz="8500" kern="1200">
          <a:solidFill>
            <a:schemeClr val="tx1"/>
          </a:solidFill>
          <a:latin typeface="+mn-lt"/>
          <a:ea typeface="+mn-ea"/>
          <a:cs typeface="+mn-cs"/>
        </a:defRPr>
      </a:lvl5pPr>
      <a:lvl6pPr marL="10801350" algn="r" defTabSz="4320540" rtl="1" eaLnBrk="1" latinLnBrk="0" hangingPunct="1">
        <a:defRPr sz="8500" kern="1200">
          <a:solidFill>
            <a:schemeClr val="tx1"/>
          </a:solidFill>
          <a:latin typeface="+mn-lt"/>
          <a:ea typeface="+mn-ea"/>
          <a:cs typeface="+mn-cs"/>
        </a:defRPr>
      </a:lvl6pPr>
      <a:lvl7pPr marL="12961620" algn="r" defTabSz="4320540" rtl="1" eaLnBrk="1" latinLnBrk="0" hangingPunct="1">
        <a:defRPr sz="8500" kern="1200">
          <a:solidFill>
            <a:schemeClr val="tx1"/>
          </a:solidFill>
          <a:latin typeface="+mn-lt"/>
          <a:ea typeface="+mn-ea"/>
          <a:cs typeface="+mn-cs"/>
        </a:defRPr>
      </a:lvl7pPr>
      <a:lvl8pPr marL="15121890" algn="r" defTabSz="4320540" rtl="1" eaLnBrk="1" latinLnBrk="0" hangingPunct="1">
        <a:defRPr sz="8500" kern="1200">
          <a:solidFill>
            <a:schemeClr val="tx1"/>
          </a:solidFill>
          <a:latin typeface="+mn-lt"/>
          <a:ea typeface="+mn-ea"/>
          <a:cs typeface="+mn-cs"/>
        </a:defRPr>
      </a:lvl8pPr>
      <a:lvl9pPr marL="17282160" algn="r" defTabSz="4320540" rtl="1" eaLnBrk="1" latinLnBrk="0" hangingPunct="1">
        <a:defRPr sz="8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diagramQuickStyle" Target="../diagrams/quickStyle2.xml"/><Relationship Id="rId18" Type="http://schemas.openxmlformats.org/officeDocument/2006/relationships/image" Target="../media/image7.tiff"/><Relationship Id="rId26" Type="http://schemas.openxmlformats.org/officeDocument/2006/relationships/image" Target="../media/image15.tiff"/><Relationship Id="rId3" Type="http://schemas.openxmlformats.org/officeDocument/2006/relationships/diagramData" Target="../diagrams/data1.xml"/><Relationship Id="rId21" Type="http://schemas.openxmlformats.org/officeDocument/2006/relationships/image" Target="../media/image10.tiff"/><Relationship Id="rId7" Type="http://schemas.microsoft.com/office/2007/relationships/diagramDrawing" Target="../diagrams/drawing1.xml"/><Relationship Id="rId12" Type="http://schemas.openxmlformats.org/officeDocument/2006/relationships/diagramLayout" Target="../diagrams/layout2.xml"/><Relationship Id="rId17" Type="http://schemas.openxmlformats.org/officeDocument/2006/relationships/image" Target="../media/image6.tiff"/><Relationship Id="rId25" Type="http://schemas.openxmlformats.org/officeDocument/2006/relationships/image" Target="../media/image14.tiff"/><Relationship Id="rId2" Type="http://schemas.openxmlformats.org/officeDocument/2006/relationships/notesSlide" Target="../notesSlides/notesSlide1.xml"/><Relationship Id="rId16" Type="http://schemas.openxmlformats.org/officeDocument/2006/relationships/image" Target="../media/image5.tiff"/><Relationship Id="rId20" Type="http://schemas.openxmlformats.org/officeDocument/2006/relationships/image" Target="../media/image9.tiff"/><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Data" Target="../diagrams/data2.xml"/><Relationship Id="rId24" Type="http://schemas.openxmlformats.org/officeDocument/2006/relationships/image" Target="../media/image13.tiff"/><Relationship Id="rId5" Type="http://schemas.openxmlformats.org/officeDocument/2006/relationships/diagramQuickStyle" Target="../diagrams/quickStyle1.xml"/><Relationship Id="rId15" Type="http://schemas.microsoft.com/office/2007/relationships/diagramDrawing" Target="../diagrams/drawing2.xml"/><Relationship Id="rId23" Type="http://schemas.openxmlformats.org/officeDocument/2006/relationships/image" Target="../media/image12.tiff"/><Relationship Id="rId10" Type="http://schemas.openxmlformats.org/officeDocument/2006/relationships/image" Target="../media/image4.tiff"/><Relationship Id="rId19" Type="http://schemas.openxmlformats.org/officeDocument/2006/relationships/image" Target="../media/image8.tiff"/><Relationship Id="rId4" Type="http://schemas.openxmlformats.org/officeDocument/2006/relationships/diagramLayout" Target="../diagrams/layout1.xml"/><Relationship Id="rId9" Type="http://schemas.openxmlformats.org/officeDocument/2006/relationships/image" Target="../media/image3.png"/><Relationship Id="rId14" Type="http://schemas.openxmlformats.org/officeDocument/2006/relationships/diagramColors" Target="../diagrams/colors2.xml"/><Relationship Id="rId22" Type="http://schemas.openxmlformats.org/officeDocument/2006/relationships/image" Target="../media/image11.tiff"/><Relationship Id="rId27"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63000">
              <a:schemeClr val="tx1">
                <a:lumMod val="75000"/>
                <a:lumOff val="25000"/>
              </a:schemeClr>
            </a:gs>
            <a:gs pos="26000">
              <a:schemeClr val="tx2">
                <a:lumMod val="75000"/>
              </a:schemeClr>
            </a:gs>
            <a:gs pos="100000">
              <a:schemeClr val="tx1">
                <a:lumMod val="85000"/>
                <a:lumOff val="15000"/>
              </a:schemeClr>
            </a:gs>
          </a:gsLst>
          <a:lin ang="2700000" scaled="1"/>
          <a:tileRect/>
        </a:gradFill>
        <a:effectLst/>
      </p:bgPr>
    </p:bg>
    <p:spTree>
      <p:nvGrpSpPr>
        <p:cNvPr id="1" name=""/>
        <p:cNvGrpSpPr/>
        <p:nvPr/>
      </p:nvGrpSpPr>
      <p:grpSpPr>
        <a:xfrm>
          <a:off x="0" y="0"/>
          <a:ext cx="0" cy="0"/>
          <a:chOff x="0" y="0"/>
          <a:chExt cx="0" cy="0"/>
        </a:xfrm>
      </p:grpSpPr>
      <p:sp>
        <p:nvSpPr>
          <p:cNvPr id="15361" name="TextBox 6"/>
          <p:cNvSpPr txBox="1">
            <a:spLocks noChangeArrowheads="1"/>
          </p:cNvSpPr>
          <p:nvPr/>
        </p:nvSpPr>
        <p:spPr bwMode="auto">
          <a:xfrm>
            <a:off x="414338" y="3122613"/>
            <a:ext cx="30432375"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rtl="0">
              <a:defRPr sz="8500">
                <a:solidFill>
                  <a:schemeClr val="tx1"/>
                </a:solidFill>
                <a:latin typeface="Arial" panose="020B0604020202020204" pitchFamily="34" charset="0"/>
                <a:cs typeface="Arial" panose="020B0604020202020204" pitchFamily="34" charset="0"/>
              </a:defRPr>
            </a:lvl1pPr>
            <a:lvl2pPr marL="742950" indent="-285750" algn="l" rtl="0">
              <a:defRPr sz="8500">
                <a:solidFill>
                  <a:schemeClr val="tx1"/>
                </a:solidFill>
                <a:latin typeface="Arial" panose="020B0604020202020204" pitchFamily="34" charset="0"/>
                <a:cs typeface="Arial" panose="020B0604020202020204" pitchFamily="34" charset="0"/>
              </a:defRPr>
            </a:lvl2pPr>
            <a:lvl3pPr marL="1143000" indent="-228600" algn="l" rtl="0">
              <a:defRPr sz="8500">
                <a:solidFill>
                  <a:schemeClr val="tx1"/>
                </a:solidFill>
                <a:latin typeface="Arial" panose="020B0604020202020204" pitchFamily="34" charset="0"/>
                <a:cs typeface="Arial" panose="020B0604020202020204" pitchFamily="34" charset="0"/>
              </a:defRPr>
            </a:lvl3pPr>
            <a:lvl4pPr marL="1600200" indent="-228600" algn="l" rtl="0">
              <a:defRPr sz="8500">
                <a:solidFill>
                  <a:schemeClr val="tx1"/>
                </a:solidFill>
                <a:latin typeface="Arial" panose="020B0604020202020204" pitchFamily="34" charset="0"/>
                <a:cs typeface="Arial" panose="020B0604020202020204" pitchFamily="34" charset="0"/>
              </a:defRPr>
            </a:lvl4pPr>
            <a:lvl5pPr marL="2057400" indent="-228600" algn="l" rtl="0">
              <a:defRPr sz="8500">
                <a:solidFill>
                  <a:schemeClr val="tx1"/>
                </a:solidFill>
                <a:latin typeface="Arial" panose="020B0604020202020204" pitchFamily="34" charset="0"/>
                <a:cs typeface="Arial" panose="020B0604020202020204" pitchFamily="34" charset="0"/>
              </a:defRPr>
            </a:lvl5pPr>
            <a:lvl6pPr marL="2514600" indent="-228600" algn="l" defTabSz="4319588"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6pPr>
            <a:lvl7pPr marL="2971800" indent="-228600" algn="l" defTabSz="4319588"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7pPr>
            <a:lvl8pPr marL="3429000" indent="-228600" algn="l" defTabSz="4319588"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8pPr>
            <a:lvl9pPr marL="3886200" indent="-228600" algn="l" defTabSz="4319588"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9pPr>
          </a:lstStyle>
          <a:p>
            <a:pPr algn="ctr">
              <a:lnSpc>
                <a:spcPts val="10000"/>
              </a:lnSpc>
            </a:pPr>
            <a:r>
              <a:rPr lang="en-US" altLang="en-US" sz="11000" b="1" dirty="0" smtClean="0">
                <a:latin typeface="Calibri" panose="020F0502020204030204" pitchFamily="34" charset="0"/>
                <a:cs typeface="David" panose="020E0502060401010101" pitchFamily="34" charset="-79"/>
              </a:rPr>
              <a:t>Adaptive </a:t>
            </a:r>
            <a:r>
              <a:rPr lang="en-US" altLang="en-US" sz="11000" b="1" dirty="0">
                <a:latin typeface="Calibri" panose="020F0502020204030204" pitchFamily="34" charset="0"/>
                <a:cs typeface="David" panose="020E0502060401010101" pitchFamily="34" charset="-79"/>
              </a:rPr>
              <a:t>Segment </a:t>
            </a:r>
            <a:r>
              <a:rPr lang="en-US" altLang="en-US" sz="11000" b="1" dirty="0" smtClean="0">
                <a:latin typeface="Calibri" panose="020F0502020204030204" pitchFamily="34" charset="0"/>
                <a:cs typeface="David" panose="020E0502060401010101" pitchFamily="34" charset="-79"/>
              </a:rPr>
              <a:t>Routing </a:t>
            </a:r>
            <a:endParaRPr lang="he-IL" altLang="en-US" sz="11000" b="1" dirty="0">
              <a:latin typeface="Calibri" panose="020F0502020204030204" pitchFamily="34" charset="0"/>
              <a:cs typeface="David" panose="020E0502060401010101" pitchFamily="34" charset="-79"/>
            </a:endParaRPr>
          </a:p>
        </p:txBody>
      </p:sp>
      <p:sp>
        <p:nvSpPr>
          <p:cNvPr id="15362" name="TextBox 9"/>
          <p:cNvSpPr txBox="1">
            <a:spLocks noChangeArrowheads="1"/>
          </p:cNvSpPr>
          <p:nvPr/>
        </p:nvSpPr>
        <p:spPr bwMode="auto">
          <a:xfrm>
            <a:off x="5986463" y="4205288"/>
            <a:ext cx="210026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defTabSz="968375" rtl="0">
              <a:defRPr sz="8500">
                <a:solidFill>
                  <a:schemeClr val="tx1"/>
                </a:solidFill>
                <a:latin typeface="Arial" panose="020B0604020202020204" pitchFamily="34" charset="0"/>
                <a:cs typeface="Arial" panose="020B0604020202020204" pitchFamily="34" charset="0"/>
              </a:defRPr>
            </a:lvl1pPr>
            <a:lvl2pPr marL="742950" indent="-285750" algn="l" defTabSz="968375" rtl="0">
              <a:defRPr sz="8500">
                <a:solidFill>
                  <a:schemeClr val="tx1"/>
                </a:solidFill>
                <a:latin typeface="Arial" panose="020B0604020202020204" pitchFamily="34" charset="0"/>
                <a:cs typeface="Arial" panose="020B0604020202020204" pitchFamily="34" charset="0"/>
              </a:defRPr>
            </a:lvl2pPr>
            <a:lvl3pPr marL="1143000" indent="-228600" algn="l" defTabSz="968375" rtl="0">
              <a:defRPr sz="8500">
                <a:solidFill>
                  <a:schemeClr val="tx1"/>
                </a:solidFill>
                <a:latin typeface="Arial" panose="020B0604020202020204" pitchFamily="34" charset="0"/>
                <a:cs typeface="Arial" panose="020B0604020202020204" pitchFamily="34" charset="0"/>
              </a:defRPr>
            </a:lvl3pPr>
            <a:lvl4pPr marL="1600200" indent="-228600" algn="l" defTabSz="968375" rtl="0">
              <a:defRPr sz="8500">
                <a:solidFill>
                  <a:schemeClr val="tx1"/>
                </a:solidFill>
                <a:latin typeface="Arial" panose="020B0604020202020204" pitchFamily="34" charset="0"/>
                <a:cs typeface="Arial" panose="020B0604020202020204" pitchFamily="34" charset="0"/>
              </a:defRPr>
            </a:lvl4pPr>
            <a:lvl5pPr marL="2057400" indent="-228600" algn="l" defTabSz="968375" rtl="0">
              <a:defRPr sz="8500">
                <a:solidFill>
                  <a:schemeClr val="tx1"/>
                </a:solidFill>
                <a:latin typeface="Arial" panose="020B0604020202020204" pitchFamily="34" charset="0"/>
                <a:cs typeface="Arial" panose="020B0604020202020204" pitchFamily="34" charset="0"/>
              </a:defRPr>
            </a:lvl5pPr>
            <a:lvl6pPr marL="2514600" indent="-228600" algn="l" defTabSz="968375"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6pPr>
            <a:lvl7pPr marL="2971800" indent="-228600" algn="l" defTabSz="968375"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7pPr>
            <a:lvl8pPr marL="3429000" indent="-228600" algn="l" defTabSz="968375"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8pPr>
            <a:lvl9pPr marL="3886200" indent="-228600" algn="l" defTabSz="968375"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9pPr>
          </a:lstStyle>
          <a:p>
            <a:pPr algn="ctr" rtl="1"/>
            <a:r>
              <a:rPr lang="en-US" altLang="en-US" sz="8000" b="1" dirty="0" smtClean="0">
                <a:solidFill>
                  <a:srgbClr val="000099"/>
                </a:solidFill>
                <a:latin typeface="Calibri" panose="020F0502020204030204" pitchFamily="34" charset="0"/>
                <a:cs typeface="David" panose="020E0502060401010101" pitchFamily="34" charset="-79"/>
              </a:rPr>
              <a:t>Prof. Michael Segal</a:t>
            </a:r>
            <a:endParaRPr lang="he-IL" altLang="en-US" sz="8000" b="1" dirty="0">
              <a:solidFill>
                <a:srgbClr val="000099"/>
              </a:solidFill>
              <a:latin typeface="Calibri" panose="020F0502020204030204" pitchFamily="34" charset="0"/>
              <a:cs typeface="David" panose="020E0502060401010101" pitchFamily="34" charset="-79"/>
            </a:endParaRPr>
          </a:p>
        </p:txBody>
      </p:sp>
      <p:sp>
        <p:nvSpPr>
          <p:cNvPr id="15363" name="TextBox 10"/>
          <p:cNvSpPr txBox="1">
            <a:spLocks noChangeArrowheads="1"/>
          </p:cNvSpPr>
          <p:nvPr/>
        </p:nvSpPr>
        <p:spPr bwMode="auto">
          <a:xfrm>
            <a:off x="5986463" y="5205413"/>
            <a:ext cx="210026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defTabSz="968375" rtl="0">
              <a:defRPr sz="8500">
                <a:solidFill>
                  <a:schemeClr val="tx1"/>
                </a:solidFill>
                <a:latin typeface="Arial" panose="020B0604020202020204" pitchFamily="34" charset="0"/>
                <a:cs typeface="Arial" panose="020B0604020202020204" pitchFamily="34" charset="0"/>
              </a:defRPr>
            </a:lvl1pPr>
            <a:lvl2pPr marL="742950" indent="-285750" algn="l" defTabSz="968375" rtl="0">
              <a:defRPr sz="8500">
                <a:solidFill>
                  <a:schemeClr val="tx1"/>
                </a:solidFill>
                <a:latin typeface="Arial" panose="020B0604020202020204" pitchFamily="34" charset="0"/>
                <a:cs typeface="Arial" panose="020B0604020202020204" pitchFamily="34" charset="0"/>
              </a:defRPr>
            </a:lvl2pPr>
            <a:lvl3pPr marL="1143000" indent="-228600" algn="l" defTabSz="968375" rtl="0">
              <a:defRPr sz="8500">
                <a:solidFill>
                  <a:schemeClr val="tx1"/>
                </a:solidFill>
                <a:latin typeface="Arial" panose="020B0604020202020204" pitchFamily="34" charset="0"/>
                <a:cs typeface="Arial" panose="020B0604020202020204" pitchFamily="34" charset="0"/>
              </a:defRPr>
            </a:lvl3pPr>
            <a:lvl4pPr marL="1600200" indent="-228600" algn="l" defTabSz="968375" rtl="0">
              <a:defRPr sz="8500">
                <a:solidFill>
                  <a:schemeClr val="tx1"/>
                </a:solidFill>
                <a:latin typeface="Arial" panose="020B0604020202020204" pitchFamily="34" charset="0"/>
                <a:cs typeface="Arial" panose="020B0604020202020204" pitchFamily="34" charset="0"/>
              </a:defRPr>
            </a:lvl4pPr>
            <a:lvl5pPr marL="2057400" indent="-228600" algn="l" defTabSz="968375" rtl="0">
              <a:defRPr sz="8500">
                <a:solidFill>
                  <a:schemeClr val="tx1"/>
                </a:solidFill>
                <a:latin typeface="Arial" panose="020B0604020202020204" pitchFamily="34" charset="0"/>
                <a:cs typeface="Arial" panose="020B0604020202020204" pitchFamily="34" charset="0"/>
              </a:defRPr>
            </a:lvl5pPr>
            <a:lvl6pPr marL="2514600" indent="-228600" algn="l" defTabSz="968375"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6pPr>
            <a:lvl7pPr marL="2971800" indent="-228600" algn="l" defTabSz="968375"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7pPr>
            <a:lvl8pPr marL="3429000" indent="-228600" algn="l" defTabSz="968375"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8pPr>
            <a:lvl9pPr marL="3886200" indent="-228600" algn="l" defTabSz="968375"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9pPr>
          </a:lstStyle>
          <a:p>
            <a:pPr algn="ctr"/>
            <a:r>
              <a:rPr lang="en-US" altLang="en-US" sz="8000" b="1" dirty="0" smtClean="0">
                <a:solidFill>
                  <a:srgbClr val="000099"/>
                </a:solidFill>
                <a:latin typeface="Calibri" panose="020F0502020204030204" pitchFamily="34" charset="0"/>
                <a:cs typeface="David" panose="020E0502060401010101" pitchFamily="34" charset="-79"/>
              </a:rPr>
              <a:t>With the help of many students and </a:t>
            </a:r>
            <a:r>
              <a:rPr lang="en-US" altLang="en-US" sz="8000" b="1" dirty="0" err="1" smtClean="0">
                <a:solidFill>
                  <a:srgbClr val="000099"/>
                </a:solidFill>
                <a:latin typeface="Calibri" panose="020F0502020204030204" pitchFamily="34" charset="0"/>
                <a:cs typeface="David" panose="020E0502060401010101" pitchFamily="34" charset="-79"/>
              </a:rPr>
              <a:t>Mellanox</a:t>
            </a:r>
            <a:endParaRPr lang="en-US" altLang="en-US" sz="8000" b="1" dirty="0">
              <a:solidFill>
                <a:srgbClr val="FFCB97"/>
              </a:solidFill>
              <a:latin typeface="Calibri" panose="020F0502020204030204" pitchFamily="34" charset="0"/>
              <a:cs typeface="David" panose="020E0502060401010101" pitchFamily="34" charset="-79"/>
            </a:endParaRPr>
          </a:p>
        </p:txBody>
      </p:sp>
      <p:sp>
        <p:nvSpPr>
          <p:cNvPr id="8" name="TextBox 7"/>
          <p:cNvSpPr txBox="1"/>
          <p:nvPr/>
        </p:nvSpPr>
        <p:spPr>
          <a:xfrm>
            <a:off x="0" y="858838"/>
            <a:ext cx="16850097" cy="1997075"/>
          </a:xfrm>
          <a:prstGeom prst="rect">
            <a:avLst/>
          </a:prstGeom>
          <a:noFill/>
        </p:spPr>
        <p:txBody>
          <a:bodyPr wrap="square">
            <a:spAutoFit/>
          </a:bodyPr>
          <a:lstStyle>
            <a:lvl1pPr algn="l" rtl="0">
              <a:defRPr sz="8500">
                <a:solidFill>
                  <a:schemeClr val="tx1"/>
                </a:solidFill>
                <a:latin typeface="Arial" panose="020B0604020202020204" pitchFamily="34" charset="0"/>
                <a:cs typeface="Arial" panose="020B0604020202020204" pitchFamily="34" charset="0"/>
              </a:defRPr>
            </a:lvl1pPr>
            <a:lvl2pPr marL="742950" indent="-285750" algn="l" rtl="0">
              <a:defRPr sz="8500">
                <a:solidFill>
                  <a:schemeClr val="tx1"/>
                </a:solidFill>
                <a:latin typeface="Arial" panose="020B0604020202020204" pitchFamily="34" charset="0"/>
                <a:cs typeface="Arial" panose="020B0604020202020204" pitchFamily="34" charset="0"/>
              </a:defRPr>
            </a:lvl2pPr>
            <a:lvl3pPr marL="1143000" indent="-228600" algn="l" rtl="0">
              <a:defRPr sz="8500">
                <a:solidFill>
                  <a:schemeClr val="tx1"/>
                </a:solidFill>
                <a:latin typeface="Arial" panose="020B0604020202020204" pitchFamily="34" charset="0"/>
                <a:cs typeface="Arial" panose="020B0604020202020204" pitchFamily="34" charset="0"/>
              </a:defRPr>
            </a:lvl3pPr>
            <a:lvl4pPr marL="1600200" indent="-228600" algn="l" rtl="0">
              <a:defRPr sz="8500">
                <a:solidFill>
                  <a:schemeClr val="tx1"/>
                </a:solidFill>
                <a:latin typeface="Arial" panose="020B0604020202020204" pitchFamily="34" charset="0"/>
                <a:cs typeface="Arial" panose="020B0604020202020204" pitchFamily="34" charset="0"/>
              </a:defRPr>
            </a:lvl4pPr>
            <a:lvl5pPr marL="2057400" indent="-228600" algn="l" rtl="0">
              <a:defRPr sz="8500">
                <a:solidFill>
                  <a:schemeClr val="tx1"/>
                </a:solidFill>
                <a:latin typeface="Arial" panose="020B0604020202020204" pitchFamily="34" charset="0"/>
                <a:cs typeface="Arial" panose="020B0604020202020204" pitchFamily="34" charset="0"/>
              </a:defRPr>
            </a:lvl5pPr>
            <a:lvl6pPr marL="2514600" indent="-228600" algn="l" defTabSz="4319588"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6pPr>
            <a:lvl7pPr marL="2971800" indent="-228600" algn="l" defTabSz="4319588"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7pPr>
            <a:lvl8pPr marL="3429000" indent="-228600" algn="l" defTabSz="4319588"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8pPr>
            <a:lvl9pPr marL="3886200" indent="-228600" algn="l" defTabSz="4319588" rtl="0" fontAlgn="base">
              <a:spcBef>
                <a:spcPct val="0"/>
              </a:spcBef>
              <a:spcAft>
                <a:spcPct val="0"/>
              </a:spcAft>
              <a:defRPr sz="8500">
                <a:solidFill>
                  <a:schemeClr val="tx1"/>
                </a:solidFill>
                <a:latin typeface="Arial" panose="020B0604020202020204" pitchFamily="34" charset="0"/>
                <a:cs typeface="Arial" panose="020B0604020202020204" pitchFamily="34" charset="0"/>
              </a:defRPr>
            </a:lvl9pPr>
          </a:lstStyle>
          <a:p>
            <a:pPr algn="ctr" rtl="1">
              <a:lnSpc>
                <a:spcPts val="7500"/>
              </a:lnSpc>
            </a:pPr>
            <a:r>
              <a:rPr lang="he-IL" altLang="en-US" sz="8800" b="1" dirty="0">
                <a:solidFill>
                  <a:srgbClr val="000099"/>
                </a:solidFill>
                <a:latin typeface="Calibri" panose="020F0502020204030204" pitchFamily="34" charset="0"/>
                <a:cs typeface="David" panose="020E0502060401010101" pitchFamily="34" charset="-79"/>
              </a:rPr>
              <a:t>הפקולטה למדעי ההנדסה</a:t>
            </a:r>
          </a:p>
          <a:p>
            <a:pPr algn="ctr" rtl="1">
              <a:lnSpc>
                <a:spcPts val="7500"/>
              </a:lnSpc>
            </a:pPr>
            <a:r>
              <a:rPr lang="he-IL" altLang="en-US" sz="8800" b="1" dirty="0">
                <a:solidFill>
                  <a:srgbClr val="000099"/>
                </a:solidFill>
                <a:latin typeface="Calibri" panose="020F0502020204030204" pitchFamily="34" charset="0"/>
                <a:cs typeface="David" panose="020E0502060401010101" pitchFamily="34" charset="-79"/>
              </a:rPr>
              <a:t>המחלקה להנדסת מערכות תקשורת</a:t>
            </a:r>
            <a:endParaRPr lang="he-IL" altLang="en-US" dirty="0">
              <a:latin typeface="Calibri" panose="020F0502020204030204" pitchFamily="34" charset="0"/>
            </a:endParaRPr>
          </a:p>
        </p:txBody>
      </p:sp>
      <p:graphicFrame>
        <p:nvGraphicFramePr>
          <p:cNvPr id="2" name="Diagram 1">
            <a:extLst>
              <a:ext uri="{FF2B5EF4-FFF2-40B4-BE49-F238E27FC236}">
                <a16:creationId xmlns:a16="http://schemas.microsoft.com/office/drawing/2014/main" xmlns="" id="{C76499D3-2F7C-B147-AEA4-1201464B2DF0}"/>
              </a:ext>
            </a:extLst>
          </p:cNvPr>
          <p:cNvGraphicFramePr/>
          <p:nvPr>
            <p:extLst>
              <p:ext uri="{D42A27DB-BD31-4B8C-83A1-F6EECF244321}">
                <p14:modId xmlns:p14="http://schemas.microsoft.com/office/powerpoint/2010/main" val="1181925619"/>
              </p:ext>
            </p:extLst>
          </p:nvPr>
        </p:nvGraphicFramePr>
        <p:xfrm>
          <a:off x="414338" y="6683946"/>
          <a:ext cx="31557439" cy="21673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8" name="Picture 1">
            <a:extLst>
              <a:ext uri="{FF2B5EF4-FFF2-40B4-BE49-F238E27FC236}">
                <a16:creationId xmlns:a16="http://schemas.microsoft.com/office/drawing/2014/main" xmlns="" id="{BDFAE8AE-0D05-B84D-8006-A9DE24CF6E1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341130" y="22610812"/>
            <a:ext cx="5703854" cy="556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
            <a:extLst>
              <a:ext uri="{FF2B5EF4-FFF2-40B4-BE49-F238E27FC236}">
                <a16:creationId xmlns:a16="http://schemas.microsoft.com/office/drawing/2014/main" xmlns="" id="{3CF7CA26-522A-C44B-BB1F-EE164885706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163501" y="22754828"/>
            <a:ext cx="6468900" cy="51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74882159-9121-DA4E-BE3F-2A689682189B}"/>
              </a:ext>
            </a:extLst>
          </p:cNvPr>
          <p:cNvPicPr>
            <a:picLocks noChangeAspect="1"/>
          </p:cNvPicPr>
          <p:nvPr/>
        </p:nvPicPr>
        <p:blipFill>
          <a:blip r:embed="rId10"/>
          <a:stretch>
            <a:fillRect/>
          </a:stretch>
        </p:blipFill>
        <p:spPr>
          <a:xfrm>
            <a:off x="1822315" y="21530692"/>
            <a:ext cx="6812173" cy="6400484"/>
          </a:xfrm>
          <a:prstGeom prst="rect">
            <a:avLst/>
          </a:prstGeom>
        </p:spPr>
      </p:pic>
      <p:graphicFrame>
        <p:nvGraphicFramePr>
          <p:cNvPr id="12" name="Diagram 11">
            <a:extLst>
              <a:ext uri="{FF2B5EF4-FFF2-40B4-BE49-F238E27FC236}">
                <a16:creationId xmlns:a16="http://schemas.microsoft.com/office/drawing/2014/main" xmlns="" id="{56C0C1BC-0262-174A-89E4-66960A7ECBF2}"/>
              </a:ext>
            </a:extLst>
          </p:cNvPr>
          <p:cNvGraphicFramePr/>
          <p:nvPr>
            <p:extLst>
              <p:ext uri="{D42A27DB-BD31-4B8C-83A1-F6EECF244321}">
                <p14:modId xmlns:p14="http://schemas.microsoft.com/office/powerpoint/2010/main" val="3052872471"/>
              </p:ext>
            </p:extLst>
          </p:nvPr>
        </p:nvGraphicFramePr>
        <p:xfrm>
          <a:off x="414338" y="29235548"/>
          <a:ext cx="31557440" cy="1346549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5" name="Picture 4">
            <a:extLst>
              <a:ext uri="{FF2B5EF4-FFF2-40B4-BE49-F238E27FC236}">
                <a16:creationId xmlns:a16="http://schemas.microsoft.com/office/drawing/2014/main" xmlns="" id="{81B0C5C3-2BF8-5540-8257-EC9CBA2D6AAF}"/>
              </a:ext>
            </a:extLst>
          </p:cNvPr>
          <p:cNvPicPr>
            <a:picLocks noChangeAspect="1"/>
          </p:cNvPicPr>
          <p:nvPr/>
        </p:nvPicPr>
        <p:blipFill>
          <a:blip r:embed="rId16"/>
          <a:stretch>
            <a:fillRect/>
          </a:stretch>
        </p:blipFill>
        <p:spPr>
          <a:xfrm>
            <a:off x="28240288" y="7129092"/>
            <a:ext cx="2971359" cy="2271440"/>
          </a:xfrm>
          <a:prstGeom prst="rect">
            <a:avLst/>
          </a:prstGeom>
        </p:spPr>
      </p:pic>
      <p:pic>
        <p:nvPicPr>
          <p:cNvPr id="6" name="Picture 5">
            <a:extLst>
              <a:ext uri="{FF2B5EF4-FFF2-40B4-BE49-F238E27FC236}">
                <a16:creationId xmlns:a16="http://schemas.microsoft.com/office/drawing/2014/main" xmlns="" id="{6F714C82-34B3-7D4A-A5EE-704F0E6F5B48}"/>
              </a:ext>
            </a:extLst>
          </p:cNvPr>
          <p:cNvPicPr>
            <a:picLocks noChangeAspect="1"/>
          </p:cNvPicPr>
          <p:nvPr/>
        </p:nvPicPr>
        <p:blipFill>
          <a:blip r:embed="rId17"/>
          <a:stretch>
            <a:fillRect/>
          </a:stretch>
        </p:blipFill>
        <p:spPr>
          <a:xfrm>
            <a:off x="1435014" y="41692932"/>
            <a:ext cx="1001973" cy="1001973"/>
          </a:xfrm>
          <a:prstGeom prst="rect">
            <a:avLst/>
          </a:prstGeom>
        </p:spPr>
      </p:pic>
      <p:pic>
        <p:nvPicPr>
          <p:cNvPr id="9" name="Picture 8">
            <a:extLst>
              <a:ext uri="{FF2B5EF4-FFF2-40B4-BE49-F238E27FC236}">
                <a16:creationId xmlns:a16="http://schemas.microsoft.com/office/drawing/2014/main" xmlns="" id="{D80229EF-50E9-3D4F-9C51-3A0593818D52}"/>
              </a:ext>
            </a:extLst>
          </p:cNvPr>
          <p:cNvPicPr>
            <a:picLocks noChangeAspect="1"/>
          </p:cNvPicPr>
          <p:nvPr/>
        </p:nvPicPr>
        <p:blipFill>
          <a:blip r:embed="rId18"/>
          <a:stretch>
            <a:fillRect/>
          </a:stretch>
        </p:blipFill>
        <p:spPr>
          <a:xfrm>
            <a:off x="10067722" y="41985214"/>
            <a:ext cx="2389887" cy="715830"/>
          </a:xfrm>
          <a:prstGeom prst="rect">
            <a:avLst/>
          </a:prstGeom>
        </p:spPr>
      </p:pic>
      <p:pic>
        <p:nvPicPr>
          <p:cNvPr id="11" name="Picture 10">
            <a:extLst>
              <a:ext uri="{FF2B5EF4-FFF2-40B4-BE49-F238E27FC236}">
                <a16:creationId xmlns:a16="http://schemas.microsoft.com/office/drawing/2014/main" xmlns="" id="{D7BC02E6-CE99-6942-86D5-6AA1C061960D}"/>
              </a:ext>
            </a:extLst>
          </p:cNvPr>
          <p:cNvPicPr>
            <a:picLocks noChangeAspect="1"/>
          </p:cNvPicPr>
          <p:nvPr/>
        </p:nvPicPr>
        <p:blipFill>
          <a:blip r:embed="rId19"/>
          <a:stretch>
            <a:fillRect/>
          </a:stretch>
        </p:blipFill>
        <p:spPr>
          <a:xfrm>
            <a:off x="19569598" y="41897447"/>
            <a:ext cx="3113144" cy="731589"/>
          </a:xfrm>
          <a:prstGeom prst="rect">
            <a:avLst/>
          </a:prstGeom>
        </p:spPr>
      </p:pic>
      <p:pic>
        <p:nvPicPr>
          <p:cNvPr id="13" name="Picture 12">
            <a:extLst>
              <a:ext uri="{FF2B5EF4-FFF2-40B4-BE49-F238E27FC236}">
                <a16:creationId xmlns:a16="http://schemas.microsoft.com/office/drawing/2014/main" xmlns="" id="{737A714A-F7D2-1F4F-ACE7-06B919D07AB3}"/>
              </a:ext>
            </a:extLst>
          </p:cNvPr>
          <p:cNvPicPr>
            <a:picLocks noChangeAspect="1"/>
          </p:cNvPicPr>
          <p:nvPr/>
        </p:nvPicPr>
        <p:blipFill rotWithShape="1">
          <a:blip r:embed="rId20"/>
          <a:srcRect b="27015"/>
          <a:stretch/>
        </p:blipFill>
        <p:spPr>
          <a:xfrm>
            <a:off x="29235473" y="41897447"/>
            <a:ext cx="1822514" cy="731589"/>
          </a:xfrm>
          <a:prstGeom prst="rect">
            <a:avLst/>
          </a:prstGeom>
        </p:spPr>
      </p:pic>
      <p:pic>
        <p:nvPicPr>
          <p:cNvPr id="22" name="Picture 21">
            <a:extLst>
              <a:ext uri="{FF2B5EF4-FFF2-40B4-BE49-F238E27FC236}">
                <a16:creationId xmlns:a16="http://schemas.microsoft.com/office/drawing/2014/main" xmlns="" id="{24CD93CC-6652-9E43-9D5A-A726B15D15F8}"/>
              </a:ext>
            </a:extLst>
          </p:cNvPr>
          <p:cNvPicPr>
            <a:picLocks noChangeAspect="1"/>
          </p:cNvPicPr>
          <p:nvPr/>
        </p:nvPicPr>
        <p:blipFill>
          <a:blip r:embed="rId21"/>
          <a:stretch>
            <a:fillRect/>
          </a:stretch>
        </p:blipFill>
        <p:spPr>
          <a:xfrm>
            <a:off x="8662504" y="35860283"/>
            <a:ext cx="7728115" cy="4659055"/>
          </a:xfrm>
          <a:prstGeom prst="rect">
            <a:avLst/>
          </a:prstGeom>
        </p:spPr>
      </p:pic>
      <p:pic>
        <p:nvPicPr>
          <p:cNvPr id="23" name="Picture 22">
            <a:extLst>
              <a:ext uri="{FF2B5EF4-FFF2-40B4-BE49-F238E27FC236}">
                <a16:creationId xmlns:a16="http://schemas.microsoft.com/office/drawing/2014/main" xmlns="" id="{CDDAACC7-ACF4-7848-B4D3-156C8FD1C7E8}"/>
              </a:ext>
            </a:extLst>
          </p:cNvPr>
          <p:cNvPicPr>
            <a:picLocks noChangeAspect="1"/>
          </p:cNvPicPr>
          <p:nvPr/>
        </p:nvPicPr>
        <p:blipFill rotWithShape="1">
          <a:blip r:embed="rId22"/>
          <a:srcRect r="4763"/>
          <a:stretch/>
        </p:blipFill>
        <p:spPr>
          <a:xfrm>
            <a:off x="24824278" y="35860284"/>
            <a:ext cx="7003483" cy="4659054"/>
          </a:xfrm>
          <a:prstGeom prst="rect">
            <a:avLst/>
          </a:prstGeom>
        </p:spPr>
      </p:pic>
      <p:pic>
        <p:nvPicPr>
          <p:cNvPr id="24" name="Picture 23">
            <a:extLst>
              <a:ext uri="{FF2B5EF4-FFF2-40B4-BE49-F238E27FC236}">
                <a16:creationId xmlns:a16="http://schemas.microsoft.com/office/drawing/2014/main" xmlns="" id="{D8949BCF-856D-2645-B74C-B5277E86C0B8}"/>
              </a:ext>
            </a:extLst>
          </p:cNvPr>
          <p:cNvPicPr>
            <a:picLocks noChangeAspect="1"/>
          </p:cNvPicPr>
          <p:nvPr/>
        </p:nvPicPr>
        <p:blipFill>
          <a:blip r:embed="rId23"/>
          <a:stretch>
            <a:fillRect/>
          </a:stretch>
        </p:blipFill>
        <p:spPr>
          <a:xfrm>
            <a:off x="17182985" y="35860284"/>
            <a:ext cx="7744762" cy="4659054"/>
          </a:xfrm>
          <a:prstGeom prst="rect">
            <a:avLst/>
          </a:prstGeom>
        </p:spPr>
      </p:pic>
      <p:pic>
        <p:nvPicPr>
          <p:cNvPr id="25" name="Picture 24">
            <a:extLst>
              <a:ext uri="{FF2B5EF4-FFF2-40B4-BE49-F238E27FC236}">
                <a16:creationId xmlns:a16="http://schemas.microsoft.com/office/drawing/2014/main" xmlns="" id="{C038E61C-7C95-7043-B132-AFE0E48667E5}"/>
              </a:ext>
            </a:extLst>
          </p:cNvPr>
          <p:cNvPicPr>
            <a:picLocks noChangeAspect="1"/>
          </p:cNvPicPr>
          <p:nvPr/>
        </p:nvPicPr>
        <p:blipFill>
          <a:blip r:embed="rId24"/>
          <a:stretch>
            <a:fillRect/>
          </a:stretch>
        </p:blipFill>
        <p:spPr>
          <a:xfrm>
            <a:off x="687161" y="35860283"/>
            <a:ext cx="8033724" cy="4659056"/>
          </a:xfrm>
          <a:prstGeom prst="rect">
            <a:avLst/>
          </a:prstGeom>
        </p:spPr>
      </p:pic>
      <p:pic>
        <p:nvPicPr>
          <p:cNvPr id="26" name="Picture 25">
            <a:extLst>
              <a:ext uri="{FF2B5EF4-FFF2-40B4-BE49-F238E27FC236}">
                <a16:creationId xmlns:a16="http://schemas.microsoft.com/office/drawing/2014/main" xmlns="" id="{3A24833D-998D-D442-8003-B364F240F9D7}"/>
              </a:ext>
            </a:extLst>
          </p:cNvPr>
          <p:cNvPicPr>
            <a:picLocks noChangeAspect="1"/>
          </p:cNvPicPr>
          <p:nvPr/>
        </p:nvPicPr>
        <p:blipFill>
          <a:blip r:embed="rId25"/>
          <a:stretch>
            <a:fillRect/>
          </a:stretch>
        </p:blipFill>
        <p:spPr>
          <a:xfrm>
            <a:off x="23520710" y="40656164"/>
            <a:ext cx="2546411" cy="820744"/>
          </a:xfrm>
          <a:prstGeom prst="rect">
            <a:avLst/>
          </a:prstGeom>
        </p:spPr>
      </p:pic>
      <p:pic>
        <p:nvPicPr>
          <p:cNvPr id="27" name="Picture 26">
            <a:extLst>
              <a:ext uri="{FF2B5EF4-FFF2-40B4-BE49-F238E27FC236}">
                <a16:creationId xmlns:a16="http://schemas.microsoft.com/office/drawing/2014/main" xmlns="" id="{53BCC508-3F27-9448-89F2-33CBD9F42CFB}"/>
              </a:ext>
            </a:extLst>
          </p:cNvPr>
          <p:cNvPicPr>
            <a:picLocks noChangeAspect="1"/>
          </p:cNvPicPr>
          <p:nvPr/>
        </p:nvPicPr>
        <p:blipFill>
          <a:blip r:embed="rId26"/>
          <a:stretch>
            <a:fillRect/>
          </a:stretch>
        </p:blipFill>
        <p:spPr>
          <a:xfrm>
            <a:off x="7465807" y="40684820"/>
            <a:ext cx="2615538" cy="661957"/>
          </a:xfrm>
          <a:prstGeom prst="rect">
            <a:avLst/>
          </a:prstGeom>
        </p:spPr>
      </p:pic>
      <p:pic>
        <p:nvPicPr>
          <p:cNvPr id="1026" name="Picture 5" descr="File:Neptune.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986001" y="1"/>
            <a:ext cx="3583597" cy="29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מסמך" ma:contentTypeID="0x01010000C8C18158D84A41926DE17A35E81663" ma:contentTypeVersion="1" ma:contentTypeDescription="צור מסמך חדש." ma:contentTypeScope="" ma:versionID="ad70df04de6e86f4ea4a66810420687e">
  <xsd:schema xmlns:xsd="http://www.w3.org/2001/XMLSchema" xmlns:xs="http://www.w3.org/2001/XMLSchema" xmlns:p="http://schemas.microsoft.com/office/2006/metadata/properties" xmlns:ns1="http://schemas.microsoft.com/sharepoint/v3" xmlns:ns2="3fd1f8e8-d4eb-4fa9-9edf-90e13be718c2" targetNamespace="http://schemas.microsoft.com/office/2006/metadata/properties" ma:root="true" ma:fieldsID="4eb8d52f585dde1131f643535e7aa12d" ns1:_="" ns2:_="">
    <xsd:import namespace="http://schemas.microsoft.com/sharepoint/v3"/>
    <xsd:import namespace="3fd1f8e8-d4eb-4fa9-9edf-90e13be718c2"/>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מתזמן תאריך התחלה" ma:description="" ma:hidden="true" ma:internalName="PublishingStartDate">
      <xsd:simpleType>
        <xsd:restriction base="dms:Unknown"/>
      </xsd:simpleType>
    </xsd:element>
    <xsd:element name="PublishingExpirationDate" ma:index="9" nillable="true" ma:displayName="מתזמן תאריך סיום"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fd1f8e8-d4eb-4fa9-9edf-90e13be718c2" elementFormDefault="qualified">
    <xsd:import namespace="http://schemas.microsoft.com/office/2006/documentManagement/types"/>
    <xsd:import namespace="http://schemas.microsoft.com/office/infopath/2007/PartnerControls"/>
    <xsd:element name="_dlc_DocId" ma:index="10" nillable="true" ma:displayName="ערך של מזהה מסמך" ma:description="הערך של מזהה המסמך שהוקצה לפריט זה." ma:internalName="_dlc_DocId" ma:readOnly="true">
      <xsd:simpleType>
        <xsd:restriction base="dms:Text"/>
      </xsd:simpleType>
    </xsd:element>
    <xsd:element name="_dlc_DocIdUrl" ma:index="11" nillable="true" ma:displayName="מזהה מסמך" ma:description="קישור קבוע למסמך זה."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7DF73E84-4D52-40CC-AA1F-67F5D6945AC8}">
  <ds:schemaRefs>
    <ds:schemaRef ds:uri="http://schemas.microsoft.com/sharepoint/events"/>
  </ds:schemaRefs>
</ds:datastoreItem>
</file>

<file path=customXml/itemProps2.xml><?xml version="1.0" encoding="utf-8"?>
<ds:datastoreItem xmlns:ds="http://schemas.openxmlformats.org/officeDocument/2006/customXml" ds:itemID="{71538690-F8CA-4280-9569-D3E9C10BDA1D}">
  <ds:schemaRefs>
    <ds:schemaRef ds:uri="http://schemas.microsoft.com/sharepoint/v3/contenttype/forms"/>
  </ds:schemaRefs>
</ds:datastoreItem>
</file>

<file path=customXml/itemProps3.xml><?xml version="1.0" encoding="utf-8"?>
<ds:datastoreItem xmlns:ds="http://schemas.openxmlformats.org/officeDocument/2006/customXml" ds:itemID="{BF670CF1-2EC6-4C60-8874-C07C22D02F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fd1f8e8-d4eb-4fa9-9edf-90e13be718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23C384C-EDC3-48D3-9359-1AA8E68FECD6}">
  <ds:schemaRefs>
    <ds:schemaRef ds:uri="http://www.w3.org/XML/1998/namespace"/>
    <ds:schemaRef ds:uri="http://schemas.microsoft.com/office/2006/metadata/properties"/>
    <ds:schemaRef ds:uri="http://purl.org/dc/terms/"/>
    <ds:schemaRef ds:uri="http://schemas.openxmlformats.org/package/2006/metadata/core-properties"/>
    <ds:schemaRef ds:uri="http://schemas.microsoft.com/sharepoint/v3"/>
    <ds:schemaRef ds:uri="http://schemas.microsoft.com/office/2006/documentManagement/types"/>
    <ds:schemaRef ds:uri="http://schemas.microsoft.com/office/infopath/2007/PartnerControls"/>
    <ds:schemaRef ds:uri="3fd1f8e8-d4eb-4fa9-9edf-90e13be718c2"/>
    <ds:schemaRef ds:uri="http://purl.org/dc/elements/1.1/"/>
    <ds:schemaRef ds:uri="http://purl.org/dc/dcmitype/"/>
  </ds:schemaRefs>
</ds:datastoreItem>
</file>

<file path=customXml/itemProps5.xml><?xml version="1.0" encoding="utf-8"?>
<ds:datastoreItem xmlns:ds="http://schemas.openxmlformats.org/officeDocument/2006/customXml" ds:itemID="{51F24A57-E1C6-438A-A5E6-1A54B49B93D4}">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otalTime>10083</TotalTime>
  <Words>415</Words>
  <Application>Microsoft Office PowerPoint</Application>
  <PresentationFormat>Custom</PresentationFormat>
  <Paragraphs>28</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ערכת נושא Office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kehn</dc:creator>
  <cp:lastModifiedBy>Prof. Michael Segal</cp:lastModifiedBy>
  <cp:revision>137</cp:revision>
  <dcterms:created xsi:type="dcterms:W3CDTF">2010-03-24T06:07:16Z</dcterms:created>
  <dcterms:modified xsi:type="dcterms:W3CDTF">2019-05-03T10:15:26Z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5RW434VQ3H3S-1093-107</vt:lpwstr>
  </property>
  <property fmtid="{D5CDD505-2E9C-101B-9397-08002B2CF9AE}" pid="3" name="_dlc_DocIdItemGuid">
    <vt:lpwstr>6972ec9f-99e9-44fd-b1b1-75f27156d765</vt:lpwstr>
  </property>
  <property fmtid="{D5CDD505-2E9C-101B-9397-08002B2CF9AE}" pid="4" name="_dlc_DocIdUrl">
    <vt:lpwstr>http://in.bgu.ac.il/engn/cse/_layouts/DocIdRedir.aspx?ID=5RW434VQ3H3S-1093-107, 5RW434VQ3H3S-1093-107</vt:lpwstr>
  </property>
</Properties>
</file>